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7"/>
  </p:handoutMasterIdLst>
  <p:sldIdLst>
    <p:sldId id="256" r:id="rId3"/>
    <p:sldId id="16672885" r:id="rId5"/>
    <p:sldId id="14998845" r:id="rId6"/>
  </p:sldIdLst>
  <p:sldSz cx="12192000" cy="6858000"/>
  <p:notesSz cx="6858000" cy="9144000"/>
  <p:custDataLst>
    <p:tags r:id="rId15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nika  Mahla" initials="AM [7]" lastIdx="1" clrIdx="6"/>
  <p:cmAuthor id="10" name="Sylvia Orgus | i-pointing" initials="SO|i" lastIdx="1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7F7B"/>
    <a:srgbClr val="4D51B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0" autoAdjust="0"/>
    <p:restoredTop sz="95852" autoAdjust="0"/>
  </p:normalViewPr>
  <p:slideViewPr>
    <p:cSldViewPr snapToGrid="0">
      <p:cViewPr varScale="1">
        <p:scale>
          <a:sx n="57" d="100"/>
          <a:sy n="57" d="100"/>
        </p:scale>
        <p:origin x="872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246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66.xml"/><Relationship Id="rId14" Type="http://schemas.openxmlformats.org/officeDocument/2006/relationships/customXml" Target="../customXml/item3.xml"/><Relationship Id="rId13" Type="http://schemas.openxmlformats.org/officeDocument/2006/relationships/customXml" Target="../customXml/item2.xml"/><Relationship Id="rId12" Type="http://schemas.openxmlformats.org/officeDocument/2006/relationships/customXml" Target="../customXml/item1.xml"/><Relationship Id="rId11" Type="http://schemas.openxmlformats.org/officeDocument/2006/relationships/commentAuthors" Target="commentAuthors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51474-28CD-430D-B610-F7DF1B156A36}" type="datetimeFigureOut">
              <a:rPr lang="en-GB" smtClean="0"/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94E74-2CB2-4465-8CC6-5112F46488E2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5AE17-8E6C-4009-ACF3-797CFACD3AF1}" type="datetimeFigureOut">
              <a:rPr lang="en-GB" smtClean="0"/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B125F-D24F-47AE-85FE-C3EFFAB88DFD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397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9455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B125F-D24F-47AE-85FE-C3EFFAB88DFD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1.emf"/><Relationship Id="rId3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0.vml"/><Relationship Id="rId5" Type="http://schemas.openxmlformats.org/officeDocument/2006/relationships/tags" Target="../tags/tag13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0.bin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1.vml"/><Relationship Id="rId7" Type="http://schemas.openxmlformats.org/officeDocument/2006/relationships/image" Target="../media/image2.jpeg"/><Relationship Id="rId6" Type="http://schemas.openxmlformats.org/officeDocument/2006/relationships/tags" Target="../tags/tag15.xml"/><Relationship Id="rId5" Type="http://schemas.openxmlformats.org/officeDocument/2006/relationships/image" Target="../media/image8.png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1.bin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2.vml"/><Relationship Id="rId5" Type="http://schemas.openxmlformats.org/officeDocument/2006/relationships/tags" Target="../tags/tag17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2.bin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3.vml"/><Relationship Id="rId7" Type="http://schemas.openxmlformats.org/officeDocument/2006/relationships/image" Target="../media/image2.jpeg"/><Relationship Id="rId6" Type="http://schemas.openxmlformats.org/officeDocument/2006/relationships/tags" Target="../tags/tag19.xml"/><Relationship Id="rId5" Type="http://schemas.openxmlformats.org/officeDocument/2006/relationships/image" Target="../media/image8.png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3.bin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4.vml"/><Relationship Id="rId5" Type="http://schemas.openxmlformats.org/officeDocument/2006/relationships/tags" Target="../tags/tag21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4.bin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5.vml"/><Relationship Id="rId7" Type="http://schemas.openxmlformats.org/officeDocument/2006/relationships/image" Target="../media/image2.jpeg"/><Relationship Id="rId6" Type="http://schemas.openxmlformats.org/officeDocument/2006/relationships/tags" Target="../tags/tag23.xml"/><Relationship Id="rId5" Type="http://schemas.openxmlformats.org/officeDocument/2006/relationships/image" Target="../media/image8.png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5.bin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6.vml"/><Relationship Id="rId5" Type="http://schemas.openxmlformats.org/officeDocument/2006/relationships/tags" Target="../tags/tag25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6.bin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7.vml"/><Relationship Id="rId7" Type="http://schemas.openxmlformats.org/officeDocument/2006/relationships/image" Target="../media/image2.jpeg"/><Relationship Id="rId6" Type="http://schemas.openxmlformats.org/officeDocument/2006/relationships/tags" Target="../tags/tag27.xml"/><Relationship Id="rId5" Type="http://schemas.openxmlformats.org/officeDocument/2006/relationships/image" Target="../media/image8.png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7.bin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8.vml"/><Relationship Id="rId5" Type="http://schemas.openxmlformats.org/officeDocument/2006/relationships/tags" Target="../tags/tag29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8.bin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9.vml"/><Relationship Id="rId5" Type="http://schemas.openxmlformats.org/officeDocument/2006/relationships/tags" Target="../tags/tag31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9.bin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7" Type="http://schemas.openxmlformats.org/officeDocument/2006/relationships/image" Target="../media/image2.jpeg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emf"/><Relationship Id="rId3" Type="http://schemas.openxmlformats.org/officeDocument/2006/relationships/oleObject" Target="../embeddings/oleObject2.bin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0.vml"/><Relationship Id="rId5" Type="http://schemas.openxmlformats.org/officeDocument/2006/relationships/tags" Target="../tags/tag33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20.bin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1.vml"/><Relationship Id="rId6" Type="http://schemas.openxmlformats.org/officeDocument/2006/relationships/image" Target="../media/image2.jpeg"/><Relationship Id="rId5" Type="http://schemas.openxmlformats.org/officeDocument/2006/relationships/tags" Target="../tags/tag35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21.bin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2.vml"/><Relationship Id="rId6" Type="http://schemas.openxmlformats.org/officeDocument/2006/relationships/image" Target="../media/image2.jpeg"/><Relationship Id="rId5" Type="http://schemas.openxmlformats.org/officeDocument/2006/relationships/tags" Target="../tags/tag37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22.bin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3.vml"/><Relationship Id="rId6" Type="http://schemas.openxmlformats.org/officeDocument/2006/relationships/image" Target="../media/image2.jpeg"/><Relationship Id="rId5" Type="http://schemas.openxmlformats.org/officeDocument/2006/relationships/tags" Target="../tags/tag39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23.bin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4.vml"/><Relationship Id="rId7" Type="http://schemas.openxmlformats.org/officeDocument/2006/relationships/image" Target="../media/image12.emf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24.bin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5.vml"/><Relationship Id="rId7" Type="http://schemas.openxmlformats.org/officeDocument/2006/relationships/image" Target="../media/image13.emf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image" Target="../media/image10.emf"/><Relationship Id="rId3" Type="http://schemas.openxmlformats.org/officeDocument/2006/relationships/oleObject" Target="../embeddings/oleObject25.bin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6.vml"/><Relationship Id="rId6" Type="http://schemas.openxmlformats.org/officeDocument/2006/relationships/image" Target="../media/image2.jpeg"/><Relationship Id="rId5" Type="http://schemas.openxmlformats.org/officeDocument/2006/relationships/tags" Target="../tags/tag47.xml"/><Relationship Id="rId4" Type="http://schemas.openxmlformats.org/officeDocument/2006/relationships/image" Target="../media/image10.emf"/><Relationship Id="rId3" Type="http://schemas.openxmlformats.org/officeDocument/2006/relationships/oleObject" Target="../embeddings/oleObject26.bin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7.vml"/><Relationship Id="rId5" Type="http://schemas.openxmlformats.org/officeDocument/2006/relationships/tags" Target="../tags/tag49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27.bin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8.vml"/><Relationship Id="rId4" Type="http://schemas.openxmlformats.org/officeDocument/2006/relationships/image" Target="../media/image1.emf"/><Relationship Id="rId3" Type="http://schemas.openxmlformats.org/officeDocument/2006/relationships/oleObject" Target="../embeddings/oleObject28.bin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7" Type="http://schemas.openxmlformats.org/officeDocument/2006/relationships/image" Target="../media/image2.jpeg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3.emf"/><Relationship Id="rId3" Type="http://schemas.openxmlformats.org/officeDocument/2006/relationships/oleObject" Target="../embeddings/oleObject3.bin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9.vml"/><Relationship Id="rId4" Type="http://schemas.openxmlformats.org/officeDocument/2006/relationships/image" Target="../media/image1.emf"/><Relationship Id="rId3" Type="http://schemas.openxmlformats.org/officeDocument/2006/relationships/oleObject" Target="../embeddings/oleObject29.bin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0.vml"/><Relationship Id="rId4" Type="http://schemas.openxmlformats.org/officeDocument/2006/relationships/image" Target="../media/image1.emf"/><Relationship Id="rId3" Type="http://schemas.openxmlformats.org/officeDocument/2006/relationships/oleObject" Target="../embeddings/oleObject30.bin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1.vml"/><Relationship Id="rId4" Type="http://schemas.openxmlformats.org/officeDocument/2006/relationships/image" Target="../media/image1.emf"/><Relationship Id="rId3" Type="http://schemas.openxmlformats.org/officeDocument/2006/relationships/oleObject" Target="../embeddings/oleObject31.bin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2.vml"/><Relationship Id="rId4" Type="http://schemas.openxmlformats.org/officeDocument/2006/relationships/image" Target="../media/image1.emf"/><Relationship Id="rId3" Type="http://schemas.openxmlformats.org/officeDocument/2006/relationships/oleObject" Target="../embeddings/oleObject32.bin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3.vml"/><Relationship Id="rId4" Type="http://schemas.openxmlformats.org/officeDocument/2006/relationships/image" Target="../media/image1.emf"/><Relationship Id="rId3" Type="http://schemas.openxmlformats.org/officeDocument/2006/relationships/oleObject" Target="../embeddings/oleObject33.bin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4.vml"/><Relationship Id="rId4" Type="http://schemas.openxmlformats.org/officeDocument/2006/relationships/image" Target="../media/image1.emf"/><Relationship Id="rId3" Type="http://schemas.openxmlformats.org/officeDocument/2006/relationships/oleObject" Target="../embeddings/oleObject34.bin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5.vml"/><Relationship Id="rId4" Type="http://schemas.openxmlformats.org/officeDocument/2006/relationships/image" Target="../media/image1.emf"/><Relationship Id="rId3" Type="http://schemas.openxmlformats.org/officeDocument/2006/relationships/oleObject" Target="../embeddings/oleObject35.bin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6.vml"/><Relationship Id="rId6" Type="http://schemas.openxmlformats.org/officeDocument/2006/relationships/image" Target="../media/image2.jpeg"/><Relationship Id="rId5" Type="http://schemas.openxmlformats.org/officeDocument/2006/relationships/tags" Target="../tags/tag59.xml"/><Relationship Id="rId4" Type="http://schemas.openxmlformats.org/officeDocument/2006/relationships/image" Target="../media/image10.emf"/><Relationship Id="rId3" Type="http://schemas.openxmlformats.org/officeDocument/2006/relationships/oleObject" Target="../embeddings/oleObject36.bin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.vml"/><Relationship Id="rId7" Type="http://schemas.openxmlformats.org/officeDocument/2006/relationships/image" Target="../media/image2.jpeg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3.emf"/><Relationship Id="rId3" Type="http://schemas.openxmlformats.org/officeDocument/2006/relationships/oleObject" Target="../embeddings/oleObject4.bin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.vml"/><Relationship Id="rId5" Type="http://schemas.openxmlformats.org/officeDocument/2006/relationships/image" Target="../media/image2.jpeg"/><Relationship Id="rId4" Type="http://schemas.openxmlformats.org/officeDocument/2006/relationships/image" Target="../media/image3.emf"/><Relationship Id="rId3" Type="http://schemas.openxmlformats.org/officeDocument/2006/relationships/oleObject" Target="../embeddings/oleObject5.bin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.vml"/><Relationship Id="rId7" Type="http://schemas.openxmlformats.org/officeDocument/2006/relationships/image" Target="../media/image2.jpeg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emf"/><Relationship Id="rId3" Type="http://schemas.openxmlformats.org/officeDocument/2006/relationships/oleObject" Target="../embeddings/oleObject6.bin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7.vml"/><Relationship Id="rId6" Type="http://schemas.openxmlformats.org/officeDocument/2006/relationships/image" Target="../media/image2.jpeg"/><Relationship Id="rId5" Type="http://schemas.openxmlformats.org/officeDocument/2006/relationships/image" Target="../media/image9.jpeg"/><Relationship Id="rId4" Type="http://schemas.openxmlformats.org/officeDocument/2006/relationships/image" Target="../media/image3.emf"/><Relationship Id="rId3" Type="http://schemas.openxmlformats.org/officeDocument/2006/relationships/oleObject" Target="../embeddings/oleObject7.bin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8.vml"/><Relationship Id="rId6" Type="http://schemas.openxmlformats.org/officeDocument/2006/relationships/image" Target="../media/image2.jpeg"/><Relationship Id="rId5" Type="http://schemas.openxmlformats.org/officeDocument/2006/relationships/tags" Target="../tags/tag9.xml"/><Relationship Id="rId4" Type="http://schemas.openxmlformats.org/officeDocument/2006/relationships/image" Target="../media/image10.emf"/><Relationship Id="rId3" Type="http://schemas.openxmlformats.org/officeDocument/2006/relationships/oleObject" Target="../embeddings/oleObject8.bin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9.vml"/><Relationship Id="rId5" Type="http://schemas.openxmlformats.org/officeDocument/2006/relationships/tags" Target="../tags/tag11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9.bin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479425" y="3002007"/>
            <a:ext cx="10515600" cy="2870200"/>
          </a:xfrm>
          <a:prstGeom prst="rect">
            <a:avLst/>
          </a:prstGeom>
        </p:spPr>
        <p:txBody>
          <a:bodyPr vert="horz" lIns="0" bIns="0" anchor="b"/>
          <a:lstStyle>
            <a:lvl1pPr algn="l">
              <a:lnSpc>
                <a:spcPts val="3600"/>
              </a:lnSpc>
              <a:defRPr sz="4000" b="1" kern="1200" spc="-200" baseline="0">
                <a:solidFill>
                  <a:srgbClr val="FCFAF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HEADER BOLD ARIAL</a:t>
            </a:r>
            <a:br>
              <a:rPr lang="sk-SK" dirty="0"/>
            </a:br>
            <a:r>
              <a:rPr lang="sk-SK" dirty="0"/>
              <a:t>SUBHEADER ARIAL REG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79425" y="6007122"/>
            <a:ext cx="10515600" cy="715963"/>
          </a:xfrm>
        </p:spPr>
        <p:txBody>
          <a:bodyPr/>
          <a:lstStyle>
            <a:lvl1pPr marL="0" indent="0">
              <a:lnSpc>
                <a:spcPts val="2800"/>
              </a:lnSpc>
              <a:buNone/>
              <a:defRPr sz="2800" b="1" spc="-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de-DE" dirty="0"/>
          </a:p>
        </p:txBody>
      </p:sp>
      <p:pic>
        <p:nvPicPr>
          <p:cNvPr id="3" name="Picture 2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50121"/>
            <a:ext cx="9745662" cy="677491"/>
          </a:xfr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077200" y="1265239"/>
            <a:ext cx="3598863" cy="4506912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 hasCustomPrompt="1"/>
          </p:nvPr>
        </p:nvSpPr>
        <p:spPr>
          <a:xfrm>
            <a:off x="515937" y="1265239"/>
            <a:ext cx="7380288" cy="4457701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A green and black background&#10;&#10;Description automatically generated"/>
          <p:cNvPicPr>
            <a:picLocks noChangeAspect="1"/>
          </p:cNvPicPr>
          <p:nvPr userDrawn="1"/>
        </p:nvPicPr>
        <p:blipFill rotWithShape="1">
          <a:blip r:embed="rId5" cstate="screen"/>
          <a:srcRect t="30000" b="137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hteck 2" hidden="1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50121"/>
            <a:ext cx="9745662" cy="677491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077200" y="1265239"/>
            <a:ext cx="3598863" cy="4506912"/>
          </a:xfrm>
        </p:spPr>
        <p:txBody>
          <a:bodyPr/>
          <a:lstStyle>
            <a:lvl1pPr marL="180975" indent="-180975">
              <a:defRPr sz="1600">
                <a:solidFill>
                  <a:schemeClr val="bg1"/>
                </a:solidFill>
              </a:defRPr>
            </a:lvl1pPr>
            <a:lvl2pPr marL="361950" indent="-180975">
              <a:defRPr sz="1600">
                <a:solidFill>
                  <a:schemeClr val="bg1"/>
                </a:solidFill>
              </a:defRPr>
            </a:lvl2pPr>
            <a:lvl3pPr marL="542925" indent="-180975">
              <a:defRPr sz="1600">
                <a:solidFill>
                  <a:schemeClr val="bg1"/>
                </a:solidFill>
              </a:defRPr>
            </a:lvl3pPr>
            <a:lvl4pPr marL="714375" indent="-171450">
              <a:defRPr sz="1600">
                <a:solidFill>
                  <a:schemeClr val="bg1"/>
                </a:solidFill>
              </a:defRPr>
            </a:lvl4pPr>
            <a:lvl5pPr marL="895350" indent="-180975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 hasCustomPrompt="1"/>
          </p:nvPr>
        </p:nvSpPr>
        <p:spPr>
          <a:xfrm>
            <a:off x="515937" y="1265239"/>
            <a:ext cx="7380288" cy="4457701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pic>
        <p:nvPicPr>
          <p:cNvPr id="11" name="Picture 10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  <p:sp>
        <p:nvSpPr>
          <p:cNvPr id="5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50121"/>
            <a:ext cx="3525484" cy="677491"/>
          </a:xfrm>
        </p:spPr>
        <p:txBody>
          <a:bodyPr vert="horz"/>
          <a:lstStyle>
            <a:lvl1pPr>
              <a:lnSpc>
                <a:spcPts val="2400"/>
              </a:lnSpc>
              <a:defRPr sz="2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7" y="3684657"/>
            <a:ext cx="5489578" cy="2052650"/>
          </a:xfrm>
        </p:spPr>
        <p:txBody>
          <a:bodyPr/>
          <a:lstStyle>
            <a:lvl1pPr marL="182880" indent="-182880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186490" y="3684657"/>
            <a:ext cx="5489570" cy="2052650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186489" y="350121"/>
            <a:ext cx="3525484" cy="677491"/>
          </a:xfrm>
        </p:spPr>
        <p:txBody>
          <a:bodyPr anchor="b"/>
          <a:lstStyle>
            <a:lvl1pPr marL="0" indent="0">
              <a:lnSpc>
                <a:spcPts val="2400"/>
              </a:lnSpc>
              <a:buNone/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6005511" y="941768"/>
            <a:ext cx="180977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 hasCustomPrompt="1"/>
          </p:nvPr>
        </p:nvSpPr>
        <p:spPr>
          <a:xfrm>
            <a:off x="515937" y="1279607"/>
            <a:ext cx="5489576" cy="22606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9" name="Chart Placeholder 17"/>
          <p:cNvSpPr>
            <a:spLocks noGrp="1"/>
          </p:cNvSpPr>
          <p:nvPr>
            <p:ph type="chart" sz="quarter" idx="18" hasCustomPrompt="1"/>
          </p:nvPr>
        </p:nvSpPr>
        <p:spPr>
          <a:xfrm>
            <a:off x="6186490" y="1279607"/>
            <a:ext cx="5489570" cy="22606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green and black background&#10;&#10;Description automatically generated"/>
          <p:cNvPicPr>
            <a:picLocks noChangeAspect="1"/>
          </p:cNvPicPr>
          <p:nvPr userDrawn="1"/>
        </p:nvPicPr>
        <p:blipFill rotWithShape="1">
          <a:blip r:embed="rId5" cstate="screen"/>
          <a:srcRect t="30000" b="137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hteck 3" hidden="1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50121"/>
            <a:ext cx="3525484" cy="677491"/>
          </a:xfrm>
        </p:spPr>
        <p:txBody>
          <a:bodyPr vert="horz"/>
          <a:lstStyle>
            <a:lvl1pPr>
              <a:lnSpc>
                <a:spcPts val="2400"/>
              </a:lnSpc>
              <a:defRPr sz="2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7" y="3684657"/>
            <a:ext cx="5489578" cy="2052650"/>
          </a:xfrm>
        </p:spPr>
        <p:txBody>
          <a:bodyPr/>
          <a:lstStyle>
            <a:lvl1pPr marL="182880" indent="-182880">
              <a:defRPr sz="1600">
                <a:solidFill>
                  <a:schemeClr val="bg1"/>
                </a:solidFill>
              </a:defRPr>
            </a:lvl1pPr>
            <a:lvl2pPr marL="361950" indent="-180975">
              <a:defRPr sz="1600">
                <a:solidFill>
                  <a:schemeClr val="bg1"/>
                </a:solidFill>
              </a:defRPr>
            </a:lvl2pPr>
            <a:lvl3pPr marL="542925" indent="-180975">
              <a:defRPr sz="1600">
                <a:solidFill>
                  <a:schemeClr val="bg1"/>
                </a:solidFill>
              </a:defRPr>
            </a:lvl3pPr>
            <a:lvl4pPr marL="714375" indent="-171450">
              <a:defRPr sz="1600">
                <a:solidFill>
                  <a:schemeClr val="bg1"/>
                </a:solidFill>
              </a:defRPr>
            </a:lvl4pPr>
            <a:lvl5pPr marL="895350" indent="-180975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186490" y="3684657"/>
            <a:ext cx="5489570" cy="2052650"/>
          </a:xfrm>
        </p:spPr>
        <p:txBody>
          <a:bodyPr/>
          <a:lstStyle>
            <a:lvl1pPr marL="180975" indent="-180975">
              <a:defRPr sz="1600">
                <a:solidFill>
                  <a:schemeClr val="bg1"/>
                </a:solidFill>
              </a:defRPr>
            </a:lvl1pPr>
            <a:lvl2pPr marL="361950" indent="-180975">
              <a:defRPr sz="1600">
                <a:solidFill>
                  <a:schemeClr val="bg1"/>
                </a:solidFill>
              </a:defRPr>
            </a:lvl2pPr>
            <a:lvl3pPr marL="542925" indent="-180975">
              <a:defRPr sz="1600">
                <a:solidFill>
                  <a:schemeClr val="bg1"/>
                </a:solidFill>
              </a:defRPr>
            </a:lvl3pPr>
            <a:lvl4pPr marL="714375" indent="-171450">
              <a:defRPr sz="1600">
                <a:solidFill>
                  <a:schemeClr val="bg1"/>
                </a:solidFill>
              </a:defRPr>
            </a:lvl4pPr>
            <a:lvl5pPr marL="895350" indent="-180975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186489" y="350121"/>
            <a:ext cx="3525484" cy="677491"/>
          </a:xfrm>
        </p:spPr>
        <p:txBody>
          <a:bodyPr anchor="b"/>
          <a:lstStyle>
            <a:lvl1pPr marL="0" indent="0">
              <a:lnSpc>
                <a:spcPts val="24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6005511" y="941768"/>
            <a:ext cx="180977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 hasCustomPrompt="1"/>
          </p:nvPr>
        </p:nvSpPr>
        <p:spPr>
          <a:xfrm>
            <a:off x="515937" y="1279607"/>
            <a:ext cx="5489576" cy="22606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9" name="Chart Placeholder 17"/>
          <p:cNvSpPr>
            <a:spLocks noGrp="1"/>
          </p:cNvSpPr>
          <p:nvPr>
            <p:ph type="chart" sz="quarter" idx="18" hasCustomPrompt="1"/>
          </p:nvPr>
        </p:nvSpPr>
        <p:spPr>
          <a:xfrm>
            <a:off x="6186490" y="1279607"/>
            <a:ext cx="5489570" cy="22606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pic>
        <p:nvPicPr>
          <p:cNvPr id="8" name="Picture 7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  <p:sp>
        <p:nvSpPr>
          <p:cNvPr id="9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7" y="619345"/>
            <a:ext cx="2293200" cy="923330"/>
          </a:xfrm>
        </p:spPr>
        <p:txBody>
          <a:bodyPr vert="horz">
            <a:spAutoFit/>
          </a:bodyPr>
          <a:lstStyle>
            <a:lvl1pPr>
              <a:lnSpc>
                <a:spcPts val="2400"/>
              </a:lnSpc>
              <a:defRPr sz="2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4003338"/>
            <a:ext cx="3240000" cy="2052650"/>
          </a:xfrm>
        </p:spPr>
        <p:txBody>
          <a:bodyPr/>
          <a:lstStyle>
            <a:lvl1pPr marL="182880" indent="-182880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295776" y="4003338"/>
            <a:ext cx="3240000" cy="2052650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8077201" y="4003338"/>
            <a:ext cx="3240000" cy="2052650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295776" y="655063"/>
            <a:ext cx="2291918" cy="923330"/>
          </a:xfrm>
        </p:spPr>
        <p:txBody>
          <a:bodyPr anchor="b">
            <a:spAutoFit/>
          </a:bodyPr>
          <a:lstStyle>
            <a:lvl1pPr marL="0" indent="0">
              <a:lnSpc>
                <a:spcPts val="2400"/>
              </a:lnSpc>
              <a:buNone/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8077201" y="655063"/>
            <a:ext cx="2291918" cy="923330"/>
          </a:xfrm>
        </p:spPr>
        <p:txBody>
          <a:bodyPr anchor="b">
            <a:spAutoFit/>
          </a:bodyPr>
          <a:lstStyle>
            <a:lvl1pPr marL="0" indent="0">
              <a:lnSpc>
                <a:spcPts val="2400"/>
              </a:lnSpc>
              <a:buNone/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7896223" y="1586211"/>
            <a:ext cx="179390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4116387" y="1586211"/>
            <a:ext cx="179387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 hasCustomPrompt="1"/>
          </p:nvPr>
        </p:nvSpPr>
        <p:spPr>
          <a:xfrm>
            <a:off x="515937" y="1598287"/>
            <a:ext cx="3240000" cy="22669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9" name="Chart Placeholder 17"/>
          <p:cNvSpPr>
            <a:spLocks noGrp="1"/>
          </p:cNvSpPr>
          <p:nvPr>
            <p:ph type="chart" sz="quarter" idx="18" hasCustomPrompt="1"/>
          </p:nvPr>
        </p:nvSpPr>
        <p:spPr>
          <a:xfrm>
            <a:off x="4295775" y="1598288"/>
            <a:ext cx="3240000" cy="22669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20" name="Chart Placeholder 17"/>
          <p:cNvSpPr>
            <a:spLocks noGrp="1"/>
          </p:cNvSpPr>
          <p:nvPr>
            <p:ph type="chart" sz="quarter" idx="19" hasCustomPrompt="1"/>
          </p:nvPr>
        </p:nvSpPr>
        <p:spPr>
          <a:xfrm>
            <a:off x="8077200" y="1598288"/>
            <a:ext cx="3240000" cy="22669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green and black background&#10;&#10;Description automatically generated"/>
          <p:cNvPicPr>
            <a:picLocks noChangeAspect="1"/>
          </p:cNvPicPr>
          <p:nvPr userDrawn="1"/>
        </p:nvPicPr>
        <p:blipFill rotWithShape="1">
          <a:blip r:embed="rId5" cstate="screen"/>
          <a:srcRect t="30000" b="137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hteck 3" hidden="1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7" y="619345"/>
            <a:ext cx="2293200" cy="923330"/>
          </a:xfrm>
        </p:spPr>
        <p:txBody>
          <a:bodyPr vert="horz">
            <a:spAutoFit/>
          </a:bodyPr>
          <a:lstStyle>
            <a:lvl1pPr>
              <a:lnSpc>
                <a:spcPts val="2400"/>
              </a:lnSpc>
              <a:defRPr sz="2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4003338"/>
            <a:ext cx="3240000" cy="2052650"/>
          </a:xfrm>
        </p:spPr>
        <p:txBody>
          <a:bodyPr/>
          <a:lstStyle>
            <a:lvl1pPr marL="182880" indent="-182880">
              <a:defRPr sz="1600">
                <a:solidFill>
                  <a:schemeClr val="bg1"/>
                </a:solidFill>
              </a:defRPr>
            </a:lvl1pPr>
            <a:lvl2pPr marL="361950" indent="-180975">
              <a:defRPr sz="1600">
                <a:solidFill>
                  <a:schemeClr val="bg1"/>
                </a:solidFill>
              </a:defRPr>
            </a:lvl2pPr>
            <a:lvl3pPr marL="542925" indent="-180975">
              <a:defRPr sz="1600">
                <a:solidFill>
                  <a:schemeClr val="bg1"/>
                </a:solidFill>
              </a:defRPr>
            </a:lvl3pPr>
            <a:lvl4pPr marL="714375" indent="-171450">
              <a:defRPr sz="1600">
                <a:solidFill>
                  <a:schemeClr val="bg1"/>
                </a:solidFill>
              </a:defRPr>
            </a:lvl4pPr>
            <a:lvl5pPr marL="895350" indent="-180975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295776" y="4003338"/>
            <a:ext cx="3240000" cy="2052650"/>
          </a:xfrm>
        </p:spPr>
        <p:txBody>
          <a:bodyPr/>
          <a:lstStyle>
            <a:lvl1pPr marL="180975" indent="-180975">
              <a:defRPr sz="1600">
                <a:solidFill>
                  <a:schemeClr val="bg1"/>
                </a:solidFill>
              </a:defRPr>
            </a:lvl1pPr>
            <a:lvl2pPr marL="361950" indent="-180975">
              <a:defRPr sz="1600">
                <a:solidFill>
                  <a:schemeClr val="bg1"/>
                </a:solidFill>
              </a:defRPr>
            </a:lvl2pPr>
            <a:lvl3pPr marL="542925" indent="-180975">
              <a:defRPr sz="1600">
                <a:solidFill>
                  <a:schemeClr val="bg1"/>
                </a:solidFill>
              </a:defRPr>
            </a:lvl3pPr>
            <a:lvl4pPr marL="714375" indent="-171450">
              <a:defRPr sz="1600">
                <a:solidFill>
                  <a:schemeClr val="bg1"/>
                </a:solidFill>
              </a:defRPr>
            </a:lvl4pPr>
            <a:lvl5pPr marL="895350" indent="-180975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8077201" y="4003338"/>
            <a:ext cx="3240000" cy="2052650"/>
          </a:xfrm>
        </p:spPr>
        <p:txBody>
          <a:bodyPr/>
          <a:lstStyle>
            <a:lvl1pPr marL="180975" indent="-180975">
              <a:defRPr sz="1600">
                <a:solidFill>
                  <a:schemeClr val="bg1"/>
                </a:solidFill>
              </a:defRPr>
            </a:lvl1pPr>
            <a:lvl2pPr marL="361950" indent="-180975">
              <a:defRPr sz="1600">
                <a:solidFill>
                  <a:schemeClr val="bg1"/>
                </a:solidFill>
              </a:defRPr>
            </a:lvl2pPr>
            <a:lvl3pPr marL="542925" indent="-180975">
              <a:defRPr sz="1600">
                <a:solidFill>
                  <a:schemeClr val="bg1"/>
                </a:solidFill>
              </a:defRPr>
            </a:lvl3pPr>
            <a:lvl4pPr marL="714375" indent="-171450">
              <a:defRPr sz="1600">
                <a:solidFill>
                  <a:schemeClr val="bg1"/>
                </a:solidFill>
              </a:defRPr>
            </a:lvl4pPr>
            <a:lvl5pPr marL="895350" indent="-180975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295776" y="655063"/>
            <a:ext cx="2291918" cy="923330"/>
          </a:xfrm>
        </p:spPr>
        <p:txBody>
          <a:bodyPr anchor="b">
            <a:spAutoFit/>
          </a:bodyPr>
          <a:lstStyle>
            <a:lvl1pPr marL="0" indent="0">
              <a:lnSpc>
                <a:spcPts val="24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8077201" y="655063"/>
            <a:ext cx="2291918" cy="923330"/>
          </a:xfrm>
        </p:spPr>
        <p:txBody>
          <a:bodyPr anchor="b">
            <a:spAutoFit/>
          </a:bodyPr>
          <a:lstStyle>
            <a:lvl1pPr marL="0" indent="0">
              <a:lnSpc>
                <a:spcPts val="24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7896223" y="1586211"/>
            <a:ext cx="179390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4116387" y="1586211"/>
            <a:ext cx="179387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 hasCustomPrompt="1"/>
          </p:nvPr>
        </p:nvSpPr>
        <p:spPr>
          <a:xfrm>
            <a:off x="515937" y="1598287"/>
            <a:ext cx="3240000" cy="22669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9" name="Chart Placeholder 17"/>
          <p:cNvSpPr>
            <a:spLocks noGrp="1"/>
          </p:cNvSpPr>
          <p:nvPr>
            <p:ph type="chart" sz="quarter" idx="18" hasCustomPrompt="1"/>
          </p:nvPr>
        </p:nvSpPr>
        <p:spPr>
          <a:xfrm>
            <a:off x="4295775" y="1598288"/>
            <a:ext cx="3240000" cy="22669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20" name="Chart Placeholder 17"/>
          <p:cNvSpPr>
            <a:spLocks noGrp="1"/>
          </p:cNvSpPr>
          <p:nvPr>
            <p:ph type="chart" sz="quarter" idx="19" hasCustomPrompt="1"/>
          </p:nvPr>
        </p:nvSpPr>
        <p:spPr>
          <a:xfrm>
            <a:off x="8077200" y="1598288"/>
            <a:ext cx="3240000" cy="22669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pic>
        <p:nvPicPr>
          <p:cNvPr id="10" name="Picture 9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  <p:sp>
        <p:nvSpPr>
          <p:cNvPr id="9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1630481"/>
            <a:ext cx="3600450" cy="4098131"/>
          </a:xfrm>
          <a:solidFill>
            <a:schemeClr val="bg2"/>
          </a:solidFill>
        </p:spPr>
        <p:txBody>
          <a:bodyPr lIns="108000" tIns="72000" rIns="90000" bIns="72000"/>
          <a:lstStyle>
            <a:lvl1pPr marL="182880" indent="-182880">
              <a:defRPr sz="1800"/>
            </a:lvl1pPr>
            <a:lvl2pPr marL="361950" indent="-180975">
              <a:defRPr sz="1800"/>
            </a:lvl2pPr>
            <a:lvl3pPr marL="542925" indent="-180975">
              <a:defRPr sz="1800"/>
            </a:lvl3pPr>
            <a:lvl4pPr marL="714375" indent="-171450">
              <a:defRPr sz="1800"/>
            </a:lvl4pPr>
            <a:lvl5pPr marL="895350" indent="-180975"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295775" y="1632863"/>
            <a:ext cx="3600449" cy="4095750"/>
          </a:xfrm>
          <a:solidFill>
            <a:schemeClr val="bg2"/>
          </a:solidFill>
        </p:spPr>
        <p:txBody>
          <a:bodyPr lIns="108000" tIns="72000" rIns="90000" bIns="72000"/>
          <a:lstStyle>
            <a:lvl1pPr marL="180975" indent="-180975">
              <a:defRPr sz="1800"/>
            </a:lvl1pPr>
            <a:lvl2pPr marL="361950" indent="-180975">
              <a:defRPr sz="1800"/>
            </a:lvl2pPr>
            <a:lvl3pPr marL="542925" indent="-180975">
              <a:defRPr sz="1800"/>
            </a:lvl3pPr>
            <a:lvl4pPr marL="714375" indent="-171450">
              <a:defRPr sz="1800"/>
            </a:lvl4pPr>
            <a:lvl5pPr marL="895350" indent="-180975"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8077201" y="1632863"/>
            <a:ext cx="3598862" cy="4095750"/>
          </a:xfrm>
          <a:solidFill>
            <a:schemeClr val="bg2"/>
          </a:solidFill>
        </p:spPr>
        <p:txBody>
          <a:bodyPr lIns="108000" tIns="72000" rIns="90000" bIns="72000"/>
          <a:lstStyle>
            <a:lvl1pPr marL="180975" indent="-180975">
              <a:defRPr sz="1800"/>
            </a:lvl1pPr>
            <a:lvl2pPr marL="361950" indent="-180975">
              <a:defRPr sz="1800"/>
            </a:lvl2pPr>
            <a:lvl3pPr marL="542925" indent="-180975">
              <a:defRPr sz="1800"/>
            </a:lvl3pPr>
            <a:lvl4pPr marL="714375" indent="-171450">
              <a:defRPr sz="1800"/>
            </a:lvl4pPr>
            <a:lvl5pPr marL="895350" indent="-180975">
              <a:defRPr sz="18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698500" y="3757095"/>
            <a:ext cx="3235326" cy="1800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auf Platzhalter ziehen </a:t>
            </a:r>
            <a:br>
              <a:rPr lang="de-DE" dirty="0"/>
            </a:br>
            <a:r>
              <a:rPr lang="de-DE" dirty="0"/>
              <a:t>oder durch Klicken </a:t>
            </a:r>
            <a:br>
              <a:rPr lang="de-DE" dirty="0"/>
            </a:br>
            <a:r>
              <a:rPr lang="de-DE" dirty="0"/>
              <a:t>auf Symbol hinzufügen</a:t>
            </a:r>
            <a:endParaRPr lang="en-GB" dirty="0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4482277" y="3757095"/>
            <a:ext cx="3227442" cy="1800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auf Platzhalter ziehen </a:t>
            </a:r>
            <a:br>
              <a:rPr lang="de-DE" dirty="0"/>
            </a:br>
            <a:r>
              <a:rPr lang="de-DE" dirty="0"/>
              <a:t>oder durch Klicken </a:t>
            </a:r>
            <a:br>
              <a:rPr lang="de-DE" dirty="0"/>
            </a:br>
            <a:r>
              <a:rPr lang="de-DE" dirty="0"/>
              <a:t>auf Symbol hinzufügen</a:t>
            </a:r>
            <a:endParaRPr lang="en-GB" dirty="0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8295607" y="3757095"/>
            <a:ext cx="3162052" cy="1800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auf Platzhalter ziehen oder durch Klicken </a:t>
            </a:r>
            <a:br>
              <a:rPr lang="de-DE" dirty="0"/>
            </a:br>
            <a:r>
              <a:rPr lang="de-DE" dirty="0"/>
              <a:t>auf Symbol hinzufügen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1239119"/>
            <a:ext cx="3600448" cy="230832"/>
          </a:xfrm>
        </p:spPr>
        <p:txBody>
          <a:bodyPr>
            <a:spAutoFit/>
          </a:bodyPr>
          <a:lstStyle>
            <a:lvl1pPr marL="0" indent="0">
              <a:lnSpc>
                <a:spcPts val="1800"/>
              </a:lnSpc>
              <a:buNone/>
              <a:defRPr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  <a:endParaRPr lang="de-DE" dirty="0"/>
          </a:p>
        </p:txBody>
      </p:sp>
      <p:sp>
        <p:nvSpPr>
          <p:cNvPr id="28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295776" y="1239119"/>
            <a:ext cx="3600450" cy="230832"/>
          </a:xfrm>
        </p:spPr>
        <p:txBody>
          <a:bodyPr>
            <a:spAutoFit/>
          </a:bodyPr>
          <a:lstStyle>
            <a:lvl1pPr marL="0" indent="0">
              <a:lnSpc>
                <a:spcPts val="1800"/>
              </a:lnSpc>
              <a:buNone/>
              <a:defRPr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  <a:endParaRPr lang="de-DE" dirty="0"/>
          </a:p>
        </p:txBody>
      </p:sp>
      <p:sp>
        <p:nvSpPr>
          <p:cNvPr id="29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8077201" y="1239119"/>
            <a:ext cx="3598862" cy="230832"/>
          </a:xfrm>
        </p:spPr>
        <p:txBody>
          <a:bodyPr>
            <a:spAutoFit/>
          </a:bodyPr>
          <a:lstStyle>
            <a:lvl1pPr marL="0" indent="0">
              <a:lnSpc>
                <a:spcPts val="1800"/>
              </a:lnSpc>
              <a:buNone/>
              <a:defRPr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15938" y="350121"/>
            <a:ext cx="9144000" cy="677491"/>
          </a:xfrm>
        </p:spPr>
        <p:txBody>
          <a:bodyPr vert="horz"/>
          <a:lstStyle>
            <a:lvl1pPr>
              <a:lnSpc>
                <a:spcPts val="24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A green and black background&#10;&#10;Description automatically generated"/>
          <p:cNvPicPr>
            <a:picLocks noChangeAspect="1"/>
          </p:cNvPicPr>
          <p:nvPr userDrawn="1"/>
        </p:nvPicPr>
        <p:blipFill rotWithShape="1">
          <a:blip r:embed="rId5" cstate="screen"/>
          <a:srcRect t="30000" b="137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hteck 1" hidden="1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1630481"/>
            <a:ext cx="3600450" cy="4098131"/>
          </a:xfrm>
          <a:solidFill>
            <a:schemeClr val="bg2"/>
          </a:solidFill>
        </p:spPr>
        <p:txBody>
          <a:bodyPr lIns="108000" tIns="72000" rIns="90000" bIns="72000"/>
          <a:lstStyle>
            <a:lvl1pPr marL="182880" indent="-182880">
              <a:defRPr sz="1800">
                <a:solidFill>
                  <a:schemeClr val="bg1"/>
                </a:solidFill>
              </a:defRPr>
            </a:lvl1pPr>
            <a:lvl2pPr marL="361950" indent="-180975">
              <a:defRPr sz="1800">
                <a:solidFill>
                  <a:schemeClr val="bg1"/>
                </a:solidFill>
              </a:defRPr>
            </a:lvl2pPr>
            <a:lvl3pPr marL="542925" indent="-180975">
              <a:defRPr sz="1800">
                <a:solidFill>
                  <a:schemeClr val="bg1"/>
                </a:solidFill>
              </a:defRPr>
            </a:lvl3pPr>
            <a:lvl4pPr marL="714375" indent="-171450">
              <a:defRPr sz="1800">
                <a:solidFill>
                  <a:schemeClr val="bg1"/>
                </a:solidFill>
              </a:defRPr>
            </a:lvl4pPr>
            <a:lvl5pPr marL="895350" indent="-180975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295775" y="1632863"/>
            <a:ext cx="3600449" cy="4095750"/>
          </a:xfrm>
          <a:solidFill>
            <a:schemeClr val="bg2"/>
          </a:solidFill>
        </p:spPr>
        <p:txBody>
          <a:bodyPr lIns="108000" tIns="72000" rIns="90000" bIns="72000"/>
          <a:lstStyle>
            <a:lvl1pPr marL="180975" indent="-180975">
              <a:defRPr sz="1800">
                <a:solidFill>
                  <a:schemeClr val="bg1"/>
                </a:solidFill>
              </a:defRPr>
            </a:lvl1pPr>
            <a:lvl2pPr marL="361950" indent="-180975">
              <a:defRPr sz="1800">
                <a:solidFill>
                  <a:schemeClr val="bg1"/>
                </a:solidFill>
              </a:defRPr>
            </a:lvl2pPr>
            <a:lvl3pPr marL="542925" indent="-180975">
              <a:defRPr sz="1800">
                <a:solidFill>
                  <a:schemeClr val="bg1"/>
                </a:solidFill>
              </a:defRPr>
            </a:lvl3pPr>
            <a:lvl4pPr marL="714375" indent="-171450">
              <a:defRPr sz="1800">
                <a:solidFill>
                  <a:schemeClr val="bg1"/>
                </a:solidFill>
              </a:defRPr>
            </a:lvl4pPr>
            <a:lvl5pPr marL="895350" indent="-180975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8077201" y="1632863"/>
            <a:ext cx="3598862" cy="4095750"/>
          </a:xfrm>
          <a:solidFill>
            <a:schemeClr val="bg2"/>
          </a:solidFill>
        </p:spPr>
        <p:txBody>
          <a:bodyPr lIns="108000" tIns="72000" rIns="90000" bIns="72000"/>
          <a:lstStyle>
            <a:lvl1pPr marL="180975" indent="-180975">
              <a:defRPr sz="1800">
                <a:solidFill>
                  <a:schemeClr val="bg1"/>
                </a:solidFill>
              </a:defRPr>
            </a:lvl1pPr>
            <a:lvl2pPr marL="361950" indent="-180975">
              <a:defRPr sz="1800">
                <a:solidFill>
                  <a:schemeClr val="bg1"/>
                </a:solidFill>
              </a:defRPr>
            </a:lvl2pPr>
            <a:lvl3pPr marL="542925" indent="-180975">
              <a:defRPr sz="1800">
                <a:solidFill>
                  <a:schemeClr val="bg1"/>
                </a:solidFill>
              </a:defRPr>
            </a:lvl3pPr>
            <a:lvl4pPr marL="714375" indent="-171450">
              <a:defRPr sz="1800">
                <a:solidFill>
                  <a:schemeClr val="bg1"/>
                </a:solidFill>
              </a:defRPr>
            </a:lvl4pPr>
            <a:lvl5pPr marL="895350" indent="-180975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698500" y="3757095"/>
            <a:ext cx="3235326" cy="1800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auf Platzhalter ziehen </a:t>
            </a:r>
            <a:br>
              <a:rPr lang="de-DE" dirty="0"/>
            </a:br>
            <a:r>
              <a:rPr lang="de-DE" dirty="0"/>
              <a:t>oder durch Klicken </a:t>
            </a:r>
            <a:br>
              <a:rPr lang="de-DE" dirty="0"/>
            </a:br>
            <a:r>
              <a:rPr lang="de-DE" dirty="0"/>
              <a:t>auf Symbol hinzufügen</a:t>
            </a:r>
            <a:endParaRPr lang="en-GB" dirty="0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4482277" y="3757095"/>
            <a:ext cx="3227442" cy="1800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auf Platzhalter ziehen </a:t>
            </a:r>
            <a:br>
              <a:rPr lang="de-DE" dirty="0"/>
            </a:br>
            <a:r>
              <a:rPr lang="de-DE" dirty="0"/>
              <a:t>oder durch Klicken </a:t>
            </a:r>
            <a:br>
              <a:rPr lang="de-DE" dirty="0"/>
            </a:br>
            <a:r>
              <a:rPr lang="de-DE" dirty="0"/>
              <a:t>auf Symbol hinzufügen</a:t>
            </a:r>
            <a:endParaRPr lang="en-GB" dirty="0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8295607" y="3757095"/>
            <a:ext cx="3162052" cy="1800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auf Platzhalter ziehen oder durch Klicken </a:t>
            </a:r>
            <a:br>
              <a:rPr lang="de-DE" dirty="0"/>
            </a:br>
            <a:r>
              <a:rPr lang="de-DE" dirty="0"/>
              <a:t>auf Symbol hinzufügen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1239119"/>
            <a:ext cx="3600448" cy="230832"/>
          </a:xfrm>
        </p:spPr>
        <p:txBody>
          <a:bodyPr>
            <a:spAutoFit/>
          </a:bodyPr>
          <a:lstStyle>
            <a:lvl1pPr marL="0" indent="0">
              <a:lnSpc>
                <a:spcPts val="18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  <a:endParaRPr lang="de-DE" dirty="0"/>
          </a:p>
        </p:txBody>
      </p:sp>
      <p:sp>
        <p:nvSpPr>
          <p:cNvPr id="28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295776" y="1239119"/>
            <a:ext cx="3600450" cy="230832"/>
          </a:xfrm>
        </p:spPr>
        <p:txBody>
          <a:bodyPr>
            <a:spAutoFit/>
          </a:bodyPr>
          <a:lstStyle>
            <a:lvl1pPr marL="0" indent="0">
              <a:lnSpc>
                <a:spcPts val="18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  <a:endParaRPr lang="de-DE" dirty="0"/>
          </a:p>
        </p:txBody>
      </p:sp>
      <p:sp>
        <p:nvSpPr>
          <p:cNvPr id="29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8077201" y="1239119"/>
            <a:ext cx="3598862" cy="230832"/>
          </a:xfrm>
        </p:spPr>
        <p:txBody>
          <a:bodyPr>
            <a:spAutoFit/>
          </a:bodyPr>
          <a:lstStyle>
            <a:lvl1pPr marL="0" indent="0">
              <a:lnSpc>
                <a:spcPts val="18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15938" y="340388"/>
            <a:ext cx="9144000" cy="677491"/>
          </a:xfrm>
        </p:spPr>
        <p:txBody>
          <a:bodyPr vert="horz"/>
          <a:lstStyle>
            <a:lvl1pPr>
              <a:lnSpc>
                <a:spcPts val="24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pic>
        <p:nvPicPr>
          <p:cNvPr id="10" name="Picture 9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  <p:sp>
        <p:nvSpPr>
          <p:cNvPr id="11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50121"/>
            <a:ext cx="9144000" cy="677491"/>
          </a:xfrm>
        </p:spPr>
        <p:txBody>
          <a:bodyPr vert="horz"/>
          <a:lstStyle>
            <a:lvl1pPr>
              <a:lnSpc>
                <a:spcPts val="24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1657350"/>
            <a:ext cx="6275388" cy="14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388" y="350121"/>
            <a:ext cx="4065233" cy="677491"/>
          </a:xfrm>
        </p:spPr>
        <p:txBody>
          <a:bodyPr vert="horz"/>
          <a:lstStyle>
            <a:lvl1pPr>
              <a:lnSpc>
                <a:spcPts val="24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5388" y="1282650"/>
            <a:ext cx="5400673" cy="4506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1430" imgH="11430" progId="TCLayout.ActiveDocument.1">
                  <p:embed/>
                </p:oleObj>
              </mc:Choice>
              <mc:Fallback>
                <p:oleObj name="think-cell Slide" r:id="rId3" imgW="11430" imgH="11430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green and white blurry background&#10;&#10;Description automatically generated"/>
          <p:cNvPicPr>
            <a:picLocks noChangeAspect="1"/>
          </p:cNvPicPr>
          <p:nvPr userDrawn="1"/>
        </p:nvPicPr>
        <p:blipFill rotWithShape="1">
          <a:blip r:embed="rId5" cstate="screen"/>
          <a:srcRect l="14895" t="26422" r="1273" b="2642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Picture 7" descr="A black circle with a black background&#10;&#10;Description automatically generated"/>
          <p:cNvPicPr>
            <a:picLocks noChangeAspect="1"/>
          </p:cNvPicPr>
          <p:nvPr userDrawn="1"/>
        </p:nvPicPr>
        <p:blipFill rotWithShape="1">
          <a:blip r:embed="rId6" cstate="screen">
            <a:alphaModFix amt="99000"/>
          </a:blip>
          <a:srcRect t="63595" r="35560"/>
          <a:stretch>
            <a:fillRect/>
          </a:stretch>
        </p:blipFill>
        <p:spPr>
          <a:xfrm>
            <a:off x="1536700" y="0"/>
            <a:ext cx="10655300" cy="6019800"/>
          </a:xfrm>
          <a:prstGeom prst="rect">
            <a:avLst/>
          </a:prstGeom>
          <a:noFill/>
        </p:spPr>
      </p:pic>
      <p:sp>
        <p:nvSpPr>
          <p:cNvPr id="2" name="Title 7"/>
          <p:cNvSpPr>
            <a:spLocks noGrp="1"/>
          </p:cNvSpPr>
          <p:nvPr>
            <p:ph type="title" hasCustomPrompt="1"/>
          </p:nvPr>
        </p:nvSpPr>
        <p:spPr>
          <a:xfrm>
            <a:off x="479425" y="3032574"/>
            <a:ext cx="10515600" cy="2870200"/>
          </a:xfrm>
          <a:prstGeom prst="rect">
            <a:avLst/>
          </a:prstGeom>
        </p:spPr>
        <p:txBody>
          <a:bodyPr vert="horz" lIns="0" bIns="0" anchor="b"/>
          <a:lstStyle>
            <a:lvl1pPr algn="l">
              <a:lnSpc>
                <a:spcPts val="4000"/>
              </a:lnSpc>
              <a:defRPr sz="4000" b="1" spc="-2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HEADLINE BOLD ARIAL</a:t>
            </a:r>
            <a:br>
              <a:rPr lang="sk-SK" dirty="0"/>
            </a:br>
            <a:r>
              <a:rPr lang="sk-SK" dirty="0"/>
              <a:t>HEADLINE BOLD ARIAL</a:t>
            </a:r>
            <a:br>
              <a:rPr lang="sk-SK" dirty="0"/>
            </a:br>
            <a:r>
              <a:rPr lang="sk-SK" dirty="0"/>
              <a:t>SUBHEADLINE REGULAR ARIAL</a:t>
            </a:r>
            <a:endParaRPr lang="en-US" dirty="0"/>
          </a:p>
        </p:txBody>
      </p:sp>
      <p:pic>
        <p:nvPicPr>
          <p:cNvPr id="10" name="Picture 9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  <p:sp>
        <p:nvSpPr>
          <p:cNvPr id="3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5969033"/>
            <a:ext cx="10515600" cy="396070"/>
          </a:xfrm>
        </p:spPr>
        <p:txBody>
          <a:bodyPr anchor="b" anchorCtr="0"/>
          <a:lstStyle>
            <a:lvl1pPr marL="0" indent="0">
              <a:lnSpc>
                <a:spcPts val="2800"/>
              </a:lnSpc>
              <a:buNone/>
              <a:defRPr sz="2800" b="1" spc="-2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 OF THE SPEAKER</a:t>
            </a:r>
            <a:endParaRPr lang="de-D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right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1666876"/>
            <a:ext cx="3193256" cy="14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009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217" y="354250"/>
            <a:ext cx="6966743" cy="677491"/>
          </a:xfr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3257" y="1291359"/>
            <a:ext cx="8482806" cy="4506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50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1736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8" y="1914526"/>
            <a:ext cx="11160125" cy="641201"/>
          </a:xfrm>
        </p:spPr>
        <p:txBody>
          <a:bodyPr vert="horz" anchor="t">
            <a:spAutoFit/>
          </a:bodyPr>
          <a:lstStyle>
            <a:lvl1pPr algn="l">
              <a:lnSpc>
                <a:spcPts val="5000"/>
              </a:lnSpc>
              <a:defRPr sz="5000" cap="all" spc="-2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8" y="944438"/>
            <a:ext cx="7596188" cy="676800"/>
          </a:xfrm>
        </p:spPr>
        <p:txBody>
          <a:bodyPr anchor="b"/>
          <a:lstStyle>
            <a:lvl1pPr marL="0" indent="0" algn="l">
              <a:lnSpc>
                <a:spcPts val="2400"/>
              </a:lnSpc>
              <a:buNone/>
              <a:defRPr sz="2400" b="1" cap="all" spc="-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8" name="Picture 7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 (p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50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1736724"/>
            <a:ext cx="12192000" cy="512127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1736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8" y="1914526"/>
            <a:ext cx="11160125" cy="641201"/>
          </a:xfrm>
        </p:spPr>
        <p:txBody>
          <a:bodyPr vert="horz" anchor="t">
            <a:spAutoFit/>
          </a:bodyPr>
          <a:lstStyle>
            <a:lvl1pPr algn="l">
              <a:lnSpc>
                <a:spcPts val="5000"/>
              </a:lnSpc>
              <a:defRPr sz="50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8" y="944438"/>
            <a:ext cx="7596188" cy="676800"/>
          </a:xfrm>
        </p:spPr>
        <p:txBody>
          <a:bodyPr anchor="b"/>
          <a:lstStyle>
            <a:lvl1pPr marL="0" indent="0" algn="l">
              <a:lnSpc>
                <a:spcPts val="2400"/>
              </a:lnSpc>
              <a:buNone/>
              <a:defRPr sz="2400" b="1" cap="all" spc="-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7" name="Picture 6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Divider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15938" y="265169"/>
            <a:ext cx="8727732" cy="677491"/>
          </a:xfrm>
        </p:spPr>
        <p:txBody>
          <a:bodyPr vert="horz"/>
          <a:lstStyle>
            <a:lvl1pPr>
              <a:lnSpc>
                <a:spcPts val="2400"/>
              </a:lnSpc>
              <a:defRPr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515938" y="1057456"/>
            <a:ext cx="11160124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rand_OS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50121"/>
            <a:ext cx="9144000" cy="677491"/>
          </a:xfrm>
        </p:spPr>
        <p:txBody>
          <a:bodyPr vert="horz"/>
          <a:lstStyle>
            <a:lvl1pPr>
              <a:lnSpc>
                <a:spcPts val="24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1291825"/>
            <a:ext cx="11136132" cy="36779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6" name="Bild 4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007" y="5960014"/>
            <a:ext cx="1264998" cy="5951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rand_SYLV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8890" imgH="8890" progId="TCLayout.ActiveDocument.1">
                  <p:embed/>
                </p:oleObj>
              </mc:Choice>
              <mc:Fallback>
                <p:oleObj name="think-cell Slide" r:id="rId3" imgW="8890" imgH="8890" progId="TCLayout.ActiveDocument.1">
                  <p:embed/>
                  <p:pic>
                    <p:nvPicPr>
                      <p:cNvPr id="0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lnSpc>
                <a:spcPts val="24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1291822"/>
            <a:ext cx="11136132" cy="36779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Bild 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729" y="5936457"/>
            <a:ext cx="1619705" cy="6353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 (Partner Brand)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8890" imgH="8890" progId="TCLayout.ActiveDocument.1">
                  <p:embed/>
                </p:oleObj>
              </mc:Choice>
              <mc:Fallback>
                <p:oleObj name="think-cell Slide" r:id="rId3" imgW="8890" imgH="889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50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750" y="1915722"/>
            <a:ext cx="8727732" cy="1282402"/>
          </a:xfrm>
        </p:spPr>
        <p:txBody>
          <a:bodyPr vert="horz" anchor="t">
            <a:spAutoFit/>
          </a:bodyPr>
          <a:lstStyle>
            <a:lvl1pPr algn="l">
              <a:lnSpc>
                <a:spcPts val="5000"/>
              </a:lnSpc>
              <a:defRPr sz="5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8" y="944438"/>
            <a:ext cx="8715544" cy="676800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515938" y="1736725"/>
            <a:ext cx="11160124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Bildplatzhalter 18"/>
          <p:cNvSpPr>
            <a:spLocks noGrp="1"/>
          </p:cNvSpPr>
          <p:nvPr>
            <p:ph type="pic" sz="quarter" idx="10" hasCustomPrompt="1"/>
          </p:nvPr>
        </p:nvSpPr>
        <p:spPr>
          <a:xfrm>
            <a:off x="9903453" y="2000250"/>
            <a:ext cx="1738800" cy="756000"/>
          </a:xfrm>
          <a:solidFill>
            <a:schemeClr val="bg1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de-DE" sz="800" b="1" dirty="0">
                <a:solidFill>
                  <a:schemeClr val="tx2"/>
                </a:solidFill>
              </a:rPr>
              <a:t>Partner Brand</a:t>
            </a:r>
            <a:endParaRPr lang="de-DE" sz="800" b="1" dirty="0">
              <a:solidFill>
                <a:schemeClr val="tx2"/>
              </a:solidFill>
            </a:endParaRPr>
          </a:p>
        </p:txBody>
      </p:sp>
      <p:pic>
        <p:nvPicPr>
          <p:cNvPr id="8" name="Picture 7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(Partner Brand)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7" y="1287741"/>
            <a:ext cx="11125289" cy="44860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Bildplatzhalter 18"/>
          <p:cNvSpPr>
            <a:spLocks noGrp="1"/>
          </p:cNvSpPr>
          <p:nvPr>
            <p:ph type="pic" sz="quarter" idx="10" hasCustomPrompt="1"/>
          </p:nvPr>
        </p:nvSpPr>
        <p:spPr>
          <a:xfrm>
            <a:off x="10403073" y="932024"/>
            <a:ext cx="1238153" cy="588764"/>
          </a:xfrm>
          <a:solidFill>
            <a:schemeClr val="bg1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de-DE" sz="800" b="1" dirty="0">
                <a:solidFill>
                  <a:schemeClr val="tx2"/>
                </a:solidFill>
              </a:rPr>
              <a:t>Partner Brand</a:t>
            </a:r>
            <a:endParaRPr lang="de-DE" sz="800" b="1" dirty="0">
              <a:solidFill>
                <a:schemeClr val="tx2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15938" y="350121"/>
            <a:ext cx="9144000" cy="677491"/>
          </a:xfrm>
        </p:spPr>
        <p:txBody>
          <a:bodyPr vert="horz"/>
          <a:lstStyle>
            <a:lvl1pPr>
              <a:lnSpc>
                <a:spcPts val="24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ulti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9"/>
          <p:cNvSpPr>
            <a:spLocks noGrp="1"/>
          </p:cNvSpPr>
          <p:nvPr>
            <p:ph type="title" hasCustomPrompt="1"/>
          </p:nvPr>
        </p:nvSpPr>
        <p:spPr>
          <a:xfrm>
            <a:off x="479425" y="456580"/>
            <a:ext cx="9540875" cy="884858"/>
          </a:xfrm>
          <a:prstGeom prst="rect">
            <a:avLst/>
          </a:prstGeom>
        </p:spPr>
        <p:txBody>
          <a:bodyPr vert="horz" lIns="0" tIns="0">
            <a:spAutoFit/>
          </a:bodyPr>
          <a:lstStyle>
            <a:lvl1pPr>
              <a:lnSpc>
                <a:spcPts val="2300"/>
              </a:lnSpc>
              <a:defRPr sz="2400" b="1" i="0" spc="-200" baseline="0">
                <a:solidFill>
                  <a:srgbClr val="666666"/>
                </a:solidFill>
              </a:defRPr>
            </a:lvl1pPr>
          </a:lstStyle>
          <a:p>
            <a:r>
              <a:rPr lang="sk-SK" sz="2300" dirty="0"/>
              <a:t>HEADLINE BOLD ARIAL</a:t>
            </a:r>
            <a:br>
              <a:rPr lang="sk-SK" sz="2300" dirty="0"/>
            </a:br>
            <a:r>
              <a:rPr lang="sk-SK" sz="2300" dirty="0"/>
              <a:t>SUBHEAD REG ARIAL</a:t>
            </a:r>
            <a:br>
              <a:rPr lang="sk-SK" sz="2300" dirty="0"/>
            </a:br>
            <a:r>
              <a:rPr lang="sk-SK" sz="2300" dirty="0"/>
              <a:t>SUBHEAD REG ARIAL</a:t>
            </a:r>
            <a:endParaRPr lang="en-US" sz="2300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101" y="1665288"/>
            <a:ext cx="5930900" cy="1353608"/>
          </a:xfrm>
          <a:prstGeom prst="rect">
            <a:avLst/>
          </a:prstGeom>
          <a:solidFill>
            <a:srgbClr val="666666"/>
          </a:solidFill>
        </p:spPr>
        <p:txBody>
          <a:bodyPr lIns="180000" tIns="180000" rIns="468000" bIns="18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 Copy text Copy text Copy text Copy text Copy text Copy text Copy text  Copy text 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1665288"/>
            <a:ext cx="5930899" cy="1353608"/>
          </a:xfrm>
          <a:prstGeom prst="rect">
            <a:avLst/>
          </a:prstGeom>
          <a:solidFill>
            <a:srgbClr val="666666"/>
          </a:solidFill>
        </p:spPr>
        <p:txBody>
          <a:bodyPr lIns="468000" tIns="180000" rIns="180000" bIns="18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 dirty="0"/>
              <a:t>Copy text headline bold Arial</a:t>
            </a:r>
            <a:endParaRPr lang="sk-SK" dirty="0"/>
          </a:p>
          <a:p>
            <a:pPr lvl="0"/>
            <a:r>
              <a:rPr lang="sk-SK" dirty="0"/>
              <a:t>Copy text Arial Reg Copy text Copy text Copy text Copy text Copy text Copy text Copy text  Copy text 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6261101" y="5028142"/>
            <a:ext cx="5930900" cy="1353608"/>
          </a:xfrm>
          <a:prstGeom prst="rect">
            <a:avLst/>
          </a:prstGeom>
          <a:solidFill>
            <a:srgbClr val="666666"/>
          </a:solidFill>
        </p:spPr>
        <p:txBody>
          <a:bodyPr lIns="180000" tIns="180000" rIns="468000" bIns="18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 Copy text Copy text Copy text Copy text Copy text Copy text Copy text  Copy text 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0" y="5028142"/>
            <a:ext cx="5930899" cy="1353608"/>
          </a:xfrm>
          <a:prstGeom prst="rect">
            <a:avLst/>
          </a:prstGeom>
          <a:solidFill>
            <a:srgbClr val="666666"/>
          </a:solidFill>
        </p:spPr>
        <p:txBody>
          <a:bodyPr lIns="468000" tIns="180000" rIns="180000" bIns="18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 Copy text Copy text Copy text Copy text Copy text Copy text Copy text  Copy text 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6261101" y="3342746"/>
            <a:ext cx="5930900" cy="1353608"/>
          </a:xfrm>
          <a:prstGeom prst="rect">
            <a:avLst/>
          </a:prstGeom>
          <a:solidFill>
            <a:srgbClr val="666666"/>
          </a:solidFill>
        </p:spPr>
        <p:txBody>
          <a:bodyPr lIns="180000" tIns="180000" rIns="468000" bIns="18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 Copy text Copy text Copy text Copy text Copy text Copy text Copy text  Copy text </a:t>
            </a:r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0" y="3342746"/>
            <a:ext cx="5930899" cy="1353608"/>
          </a:xfrm>
          <a:prstGeom prst="rect">
            <a:avLst/>
          </a:prstGeom>
          <a:solidFill>
            <a:srgbClr val="666666"/>
          </a:solidFill>
        </p:spPr>
        <p:txBody>
          <a:bodyPr lIns="468000" tIns="180000" rIns="180000" bIns="18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 Copy text Copy text Copy text Copy text Copy text Copy text Copy text  Copy text 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p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1430" imgH="11430" progId="TCLayout.ActiveDocument.1">
                  <p:embed/>
                </p:oleObj>
              </mc:Choice>
              <mc:Fallback>
                <p:oleObj name="think-cell Slide" r:id="rId3" imgW="11430" imgH="11430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A blurry blue green and yellow background&#10;&#10;Description automatically generated"/>
          <p:cNvPicPr>
            <a:picLocks noChangeAspect="1"/>
          </p:cNvPicPr>
          <p:nvPr userDrawn="1"/>
        </p:nvPicPr>
        <p:blipFill rotWithShape="1">
          <a:blip r:embed="rId5" cstate="screen"/>
          <a:srcRect t="21875" b="2187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black circle with a black background&#10;&#10;Description automatically generated"/>
          <p:cNvPicPr>
            <a:picLocks noChangeAspect="1"/>
          </p:cNvPicPr>
          <p:nvPr userDrawn="1"/>
        </p:nvPicPr>
        <p:blipFill rotWithShape="1">
          <a:blip r:embed="rId6" cstate="screen">
            <a:alphaModFix amt="99000"/>
          </a:blip>
          <a:srcRect l="778" t="26738" r="42028" b="30096"/>
          <a:stretch>
            <a:fillRect/>
          </a:stretch>
        </p:blipFill>
        <p:spPr>
          <a:xfrm>
            <a:off x="3105150" y="0"/>
            <a:ext cx="9086850" cy="6858000"/>
          </a:xfrm>
          <a:prstGeom prst="rect">
            <a:avLst/>
          </a:prstGeom>
          <a:noFill/>
        </p:spPr>
      </p:pic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479425" y="3511550"/>
            <a:ext cx="10515600" cy="2870200"/>
          </a:xfrm>
          <a:prstGeom prst="rect">
            <a:avLst/>
          </a:prstGeom>
        </p:spPr>
        <p:txBody>
          <a:bodyPr vert="horz" lIns="0" bIns="0" anchor="b"/>
          <a:lstStyle>
            <a:lvl1pPr algn="l">
              <a:lnSpc>
                <a:spcPts val="4000"/>
              </a:lnSpc>
              <a:defRPr sz="4000" b="1" spc="-2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HEADLINE BOLD ARIAL</a:t>
            </a:r>
            <a:br>
              <a:rPr lang="sk-SK" dirty="0"/>
            </a:br>
            <a:r>
              <a:rPr lang="sk-SK" dirty="0"/>
              <a:t>HEADLINE BOLD ARIAL</a:t>
            </a:r>
            <a:br>
              <a:rPr lang="sk-SK" dirty="0"/>
            </a:br>
            <a:r>
              <a:rPr lang="sk-SK" dirty="0"/>
              <a:t>SUBHEADLINE REGULAR ARIAL</a:t>
            </a:r>
            <a:endParaRPr lang="en-US" dirty="0"/>
          </a:p>
        </p:txBody>
      </p:sp>
      <p:pic>
        <p:nvPicPr>
          <p:cNvPr id="9" name="Picture 8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08765" y="2747963"/>
            <a:ext cx="3498988" cy="3371483"/>
          </a:xfrm>
          <a:prstGeom prst="rect">
            <a:avLst/>
          </a:prstGeom>
          <a:solidFill>
            <a:srgbClr val="666666"/>
          </a:solidFill>
        </p:spPr>
        <p:txBody>
          <a:bodyPr lIns="90000" tIns="90000" rIns="90000" bIns="9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84248" y="2747963"/>
            <a:ext cx="3498988" cy="3371483"/>
          </a:xfrm>
          <a:prstGeom prst="rect">
            <a:avLst/>
          </a:prstGeom>
          <a:solidFill>
            <a:srgbClr val="666666"/>
          </a:solidFill>
        </p:spPr>
        <p:txBody>
          <a:bodyPr lIns="90000" tIns="90000" rIns="90000" bIns="9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</a:t>
            </a:r>
            <a:endParaRPr lang="en-US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357387" y="2747963"/>
            <a:ext cx="3498988" cy="3371483"/>
          </a:xfrm>
          <a:prstGeom prst="rect">
            <a:avLst/>
          </a:prstGeom>
          <a:solidFill>
            <a:srgbClr val="666666"/>
          </a:solidFill>
        </p:spPr>
        <p:txBody>
          <a:bodyPr lIns="90000" tIns="90000" rIns="90000" bIns="9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</a:t>
            </a:r>
            <a:endParaRPr lang="en-US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1666876"/>
            <a:ext cx="3498850" cy="10810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b="1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Subhead arial reg</a:t>
            </a:r>
            <a:endParaRPr lang="en-US" dirty="0"/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 hasCustomPrompt="1"/>
          </p:nvPr>
        </p:nvSpPr>
        <p:spPr>
          <a:xfrm>
            <a:off x="4357525" y="1666876"/>
            <a:ext cx="3498850" cy="10810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b="1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Subhead arial reg</a:t>
            </a:r>
            <a:endParaRPr lang="en-US" dirty="0"/>
          </a:p>
        </p:txBody>
      </p:sp>
      <p:sp>
        <p:nvSpPr>
          <p:cNvPr id="38" name="Text Placeholder 35"/>
          <p:cNvSpPr>
            <a:spLocks noGrp="1"/>
          </p:cNvSpPr>
          <p:nvPr>
            <p:ph type="body" sz="quarter" idx="17" hasCustomPrompt="1"/>
          </p:nvPr>
        </p:nvSpPr>
        <p:spPr>
          <a:xfrm>
            <a:off x="8214825" y="1666876"/>
            <a:ext cx="3498850" cy="10810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b="1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Subhead arial reg</a:t>
            </a:r>
            <a:endParaRPr lang="en-US" dirty="0"/>
          </a:p>
        </p:txBody>
      </p:sp>
      <p:sp>
        <p:nvSpPr>
          <p:cNvPr id="3" name="Title 9"/>
          <p:cNvSpPr>
            <a:spLocks noGrp="1"/>
          </p:cNvSpPr>
          <p:nvPr>
            <p:ph type="title" hasCustomPrompt="1"/>
          </p:nvPr>
        </p:nvSpPr>
        <p:spPr>
          <a:xfrm>
            <a:off x="479425" y="456580"/>
            <a:ext cx="9324975" cy="884858"/>
          </a:xfrm>
          <a:prstGeom prst="rect">
            <a:avLst/>
          </a:prstGeom>
        </p:spPr>
        <p:txBody>
          <a:bodyPr vert="horz" lIns="0" tIns="0">
            <a:spAutoFit/>
          </a:bodyPr>
          <a:lstStyle>
            <a:lvl1pPr>
              <a:lnSpc>
                <a:spcPts val="2300"/>
              </a:lnSpc>
              <a:defRPr sz="2300" b="1" i="0">
                <a:solidFill>
                  <a:srgbClr val="666666"/>
                </a:solidFill>
              </a:defRPr>
            </a:lvl1pPr>
          </a:lstStyle>
          <a:p>
            <a:r>
              <a:rPr lang="sk-SK" sz="2300" dirty="0"/>
              <a:t>HEADLINE BOLD ARIAL</a:t>
            </a:r>
            <a:br>
              <a:rPr lang="sk-SK" sz="2300" dirty="0"/>
            </a:br>
            <a:r>
              <a:rPr lang="sk-SK" sz="2300" dirty="0"/>
              <a:t>SUBHEAD REG ARIAL</a:t>
            </a:r>
            <a:br>
              <a:rPr lang="sk-SK" sz="2300" dirty="0"/>
            </a:br>
            <a:r>
              <a:rPr lang="sk-SK" sz="2300" dirty="0"/>
              <a:t>SUBHEAD REG ARIAL</a:t>
            </a:r>
            <a:endParaRPr lang="en-US" sz="2300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textbox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Placeholder 35"/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1665288"/>
            <a:ext cx="3498850" cy="10810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b="1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Subhead arial reg</a:t>
            </a:r>
            <a:endParaRPr lang="en-US" dirty="0"/>
          </a:p>
        </p:txBody>
      </p:sp>
      <p:sp>
        <p:nvSpPr>
          <p:cNvPr id="14" name="Text Placeholder 35"/>
          <p:cNvSpPr>
            <a:spLocks noGrp="1"/>
          </p:cNvSpPr>
          <p:nvPr>
            <p:ph type="body" sz="quarter" idx="16" hasCustomPrompt="1"/>
          </p:nvPr>
        </p:nvSpPr>
        <p:spPr>
          <a:xfrm>
            <a:off x="4357525" y="1665288"/>
            <a:ext cx="3498850" cy="10810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b="1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Subhead arial reg</a:t>
            </a:r>
            <a:endParaRPr lang="en-US" dirty="0"/>
          </a:p>
        </p:txBody>
      </p:sp>
      <p:sp>
        <p:nvSpPr>
          <p:cNvPr id="15" name="Text Placeholder 35"/>
          <p:cNvSpPr>
            <a:spLocks noGrp="1"/>
          </p:cNvSpPr>
          <p:nvPr>
            <p:ph type="body" sz="quarter" idx="17" hasCustomPrompt="1"/>
          </p:nvPr>
        </p:nvSpPr>
        <p:spPr>
          <a:xfrm>
            <a:off x="8214825" y="1665288"/>
            <a:ext cx="3498850" cy="10810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b="1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Subhead arial reg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08765" y="2746375"/>
            <a:ext cx="3498988" cy="3635374"/>
          </a:xfrm>
          <a:prstGeom prst="rect">
            <a:avLst/>
          </a:prstGeom>
          <a:solidFill>
            <a:srgbClr val="F7F2F3"/>
          </a:solidFill>
        </p:spPr>
        <p:txBody>
          <a:bodyPr lIns="90000" tIns="90000" rIns="90000" bIns="90000"/>
          <a:lstStyle>
            <a:lvl1pPr marL="0" indent="0">
              <a:spcBef>
                <a:spcPts val="600"/>
              </a:spcBef>
              <a:buNone/>
              <a:defRPr sz="1500">
                <a:solidFill>
                  <a:srgbClr val="666666"/>
                </a:solidFill>
                <a:latin typeface="+mn-lt"/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</a:t>
            </a:r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84248" y="2746375"/>
            <a:ext cx="3498988" cy="3635374"/>
          </a:xfrm>
          <a:prstGeom prst="rect">
            <a:avLst/>
          </a:prstGeom>
          <a:solidFill>
            <a:srgbClr val="666666"/>
          </a:solidFill>
        </p:spPr>
        <p:txBody>
          <a:bodyPr lIns="90000" tIns="90000" rIns="90000" bIns="9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</a:t>
            </a:r>
            <a:endParaRPr lang="en-US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357387" y="2746375"/>
            <a:ext cx="3498988" cy="3635374"/>
          </a:xfrm>
          <a:prstGeom prst="rect">
            <a:avLst/>
          </a:prstGeom>
          <a:solidFill>
            <a:srgbClr val="F7F2F3"/>
          </a:solidFill>
        </p:spPr>
        <p:txBody>
          <a:bodyPr lIns="90000" tIns="90000" rIns="90000" bIns="90000"/>
          <a:lstStyle>
            <a:lvl1pPr marL="0" indent="0">
              <a:spcBef>
                <a:spcPts val="600"/>
              </a:spcBef>
              <a:buNone/>
              <a:defRPr sz="1500">
                <a:solidFill>
                  <a:srgbClr val="666666"/>
                </a:solidFill>
                <a:latin typeface="+mn-lt"/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</a:t>
            </a:r>
            <a:endParaRPr lang="en-US"/>
          </a:p>
        </p:txBody>
      </p:sp>
      <p:sp>
        <p:nvSpPr>
          <p:cNvPr id="2" name="Title 9"/>
          <p:cNvSpPr>
            <a:spLocks noGrp="1"/>
          </p:cNvSpPr>
          <p:nvPr>
            <p:ph type="title" hasCustomPrompt="1"/>
          </p:nvPr>
        </p:nvSpPr>
        <p:spPr>
          <a:xfrm>
            <a:off x="479425" y="456580"/>
            <a:ext cx="9324975" cy="884858"/>
          </a:xfrm>
          <a:prstGeom prst="rect">
            <a:avLst/>
          </a:prstGeom>
        </p:spPr>
        <p:txBody>
          <a:bodyPr vert="horz" lIns="0" tIns="0">
            <a:spAutoFit/>
          </a:bodyPr>
          <a:lstStyle>
            <a:lvl1pPr>
              <a:lnSpc>
                <a:spcPts val="2300"/>
              </a:lnSpc>
              <a:defRPr sz="2300" b="1" i="0">
                <a:solidFill>
                  <a:srgbClr val="666666"/>
                </a:solidFill>
              </a:defRPr>
            </a:lvl1pPr>
          </a:lstStyle>
          <a:p>
            <a:r>
              <a:rPr lang="sk-SK" sz="2300" dirty="0"/>
              <a:t>HEADLINE BOLD ARIAL</a:t>
            </a:r>
            <a:br>
              <a:rPr lang="sk-SK" sz="2300" dirty="0"/>
            </a:br>
            <a:r>
              <a:rPr lang="sk-SK" sz="2300" dirty="0"/>
              <a:t>SUBHEAD REG ARIAL</a:t>
            </a:r>
            <a:br>
              <a:rPr lang="sk-SK" sz="2300" dirty="0"/>
            </a:br>
            <a:r>
              <a:rPr lang="sk-SK" sz="2300" dirty="0"/>
              <a:t>SUBHEAD REG ARIAL</a:t>
            </a:r>
            <a:endParaRPr lang="en-US" sz="2300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65288"/>
            <a:ext cx="3983236" cy="4716461"/>
          </a:xfrm>
          <a:prstGeom prst="rect">
            <a:avLst/>
          </a:prstGeom>
          <a:solidFill>
            <a:srgbClr val="666666"/>
          </a:solidFill>
        </p:spPr>
        <p:txBody>
          <a:bodyPr lIns="468000" tIns="180000" rIns="180000" bIns="18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</a:t>
            </a:r>
            <a:endParaRPr lang="en-US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>
          <a:xfrm>
            <a:off x="4342364" y="1665288"/>
            <a:ext cx="2164898" cy="220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9425" y="456580"/>
            <a:ext cx="9540876" cy="88485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lnSpc>
                <a:spcPts val="2300"/>
              </a:lnSpc>
              <a:defRPr sz="2300" b="1"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HEADLINE BOLD ARIAL</a:t>
            </a:r>
            <a:br>
              <a:rPr lang="en-US" dirty="0"/>
            </a:br>
            <a:r>
              <a:rPr lang="en-US" dirty="0"/>
              <a:t>SUBHEAD REG ARIAL</a:t>
            </a:r>
            <a:br>
              <a:rPr lang="en-US" dirty="0"/>
            </a:br>
            <a:r>
              <a:rPr lang="en-US" dirty="0"/>
              <a:t>SUBHEAD REG ARIAL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3"/>
          </p:nvPr>
        </p:nvSpPr>
        <p:spPr>
          <a:xfrm>
            <a:off x="9547677" y="1665288"/>
            <a:ext cx="2164898" cy="220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24"/>
          </p:nvPr>
        </p:nvSpPr>
        <p:spPr>
          <a:xfrm>
            <a:off x="6945020" y="1665288"/>
            <a:ext cx="2164898" cy="220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25"/>
          </p:nvPr>
        </p:nvSpPr>
        <p:spPr>
          <a:xfrm>
            <a:off x="4342364" y="4179888"/>
            <a:ext cx="2164898" cy="220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26"/>
          </p:nvPr>
        </p:nvSpPr>
        <p:spPr>
          <a:xfrm>
            <a:off x="9547677" y="4179888"/>
            <a:ext cx="2164898" cy="220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quarter" idx="27"/>
          </p:nvPr>
        </p:nvSpPr>
        <p:spPr>
          <a:xfrm>
            <a:off x="6945020" y="4179888"/>
            <a:ext cx="2164898" cy="220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9425" y="456580"/>
            <a:ext cx="9540876" cy="88485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lnSpc>
                <a:spcPts val="2300"/>
              </a:lnSpc>
              <a:defRPr sz="2300" b="1"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HEADLINE BOLD ARIAL</a:t>
            </a:r>
            <a:br>
              <a:rPr lang="en-US" dirty="0"/>
            </a:br>
            <a:r>
              <a:rPr lang="en-US" dirty="0"/>
              <a:t>SUBHEAD REG ARIAL</a:t>
            </a:r>
            <a:br>
              <a:rPr lang="en-US" dirty="0"/>
            </a:br>
            <a:r>
              <a:rPr lang="en-US" dirty="0"/>
              <a:t>SUBHEAD REG ARIAL</a:t>
            </a:r>
            <a:endParaRPr lang="en-US" dirty="0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10"/>
          </p:nvPr>
        </p:nvSpPr>
        <p:spPr>
          <a:xfrm>
            <a:off x="1" y="4259107"/>
            <a:ext cx="3045600" cy="25988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25"/>
          </p:nvPr>
        </p:nvSpPr>
        <p:spPr>
          <a:xfrm>
            <a:off x="3050400" y="4259107"/>
            <a:ext cx="3045600" cy="25988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Picture Placeholder 31"/>
          <p:cNvSpPr>
            <a:spLocks noGrp="1"/>
          </p:cNvSpPr>
          <p:nvPr>
            <p:ph type="pic" sz="quarter" idx="26"/>
          </p:nvPr>
        </p:nvSpPr>
        <p:spPr>
          <a:xfrm>
            <a:off x="6096000" y="4259107"/>
            <a:ext cx="3045600" cy="25988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7" name="Picture Placeholder 31"/>
          <p:cNvSpPr>
            <a:spLocks noGrp="1"/>
          </p:cNvSpPr>
          <p:nvPr>
            <p:ph type="pic" sz="quarter" idx="27"/>
          </p:nvPr>
        </p:nvSpPr>
        <p:spPr>
          <a:xfrm>
            <a:off x="9146400" y="4259107"/>
            <a:ext cx="3045600" cy="25988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8" name="Picture Placeholder 31"/>
          <p:cNvSpPr>
            <a:spLocks noGrp="1"/>
          </p:cNvSpPr>
          <p:nvPr>
            <p:ph type="pic" sz="quarter" idx="28"/>
          </p:nvPr>
        </p:nvSpPr>
        <p:spPr>
          <a:xfrm>
            <a:off x="1" y="1665288"/>
            <a:ext cx="3045600" cy="25988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9" name="Picture Placeholder 31"/>
          <p:cNvSpPr>
            <a:spLocks noGrp="1"/>
          </p:cNvSpPr>
          <p:nvPr>
            <p:ph type="pic" sz="quarter" idx="29"/>
          </p:nvPr>
        </p:nvSpPr>
        <p:spPr>
          <a:xfrm>
            <a:off x="3050400" y="1665288"/>
            <a:ext cx="3045600" cy="25988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0" name="Picture Placeholder 31"/>
          <p:cNvSpPr>
            <a:spLocks noGrp="1"/>
          </p:cNvSpPr>
          <p:nvPr>
            <p:ph type="pic" sz="quarter" idx="30"/>
          </p:nvPr>
        </p:nvSpPr>
        <p:spPr>
          <a:xfrm>
            <a:off x="6096000" y="1665288"/>
            <a:ext cx="3045600" cy="25988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1" name="Picture Placeholder 31"/>
          <p:cNvSpPr>
            <a:spLocks noGrp="1"/>
          </p:cNvSpPr>
          <p:nvPr>
            <p:ph type="pic" sz="quarter" idx="31"/>
          </p:nvPr>
        </p:nvSpPr>
        <p:spPr>
          <a:xfrm>
            <a:off x="9146400" y="1665288"/>
            <a:ext cx="3045600" cy="25988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4800" y="3848100"/>
            <a:ext cx="3040025" cy="411163"/>
          </a:xfrm>
          <a:prstGeom prst="rect">
            <a:avLst/>
          </a:prstGeom>
        </p:spPr>
        <p:txBody>
          <a:bodyPr lIns="468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</a:t>
            </a:r>
            <a:endParaRPr lang="en-US"/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33" hasCustomPrompt="1"/>
          </p:nvPr>
        </p:nvSpPr>
        <p:spPr>
          <a:xfrm>
            <a:off x="3044825" y="3848100"/>
            <a:ext cx="3045600" cy="411163"/>
          </a:xfrm>
          <a:prstGeom prst="rect">
            <a:avLst/>
          </a:prstGeom>
        </p:spPr>
        <p:txBody>
          <a:bodyPr lIns="180000" rIns="180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 amet</a:t>
            </a:r>
            <a:endParaRPr lang="en-US"/>
          </a:p>
        </p:txBody>
      </p:sp>
      <p:sp>
        <p:nvSpPr>
          <p:cNvPr id="37" name="Text Placeholder 33"/>
          <p:cNvSpPr>
            <a:spLocks noGrp="1"/>
          </p:cNvSpPr>
          <p:nvPr>
            <p:ph type="body" sz="quarter" idx="34" hasCustomPrompt="1"/>
          </p:nvPr>
        </p:nvSpPr>
        <p:spPr>
          <a:xfrm>
            <a:off x="6100799" y="3848100"/>
            <a:ext cx="3045600" cy="411163"/>
          </a:xfrm>
          <a:prstGeom prst="rect">
            <a:avLst/>
          </a:prstGeom>
        </p:spPr>
        <p:txBody>
          <a:bodyPr lIns="180000" rIns="180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 amet</a:t>
            </a:r>
            <a:endParaRPr lang="en-US"/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35" hasCustomPrompt="1"/>
          </p:nvPr>
        </p:nvSpPr>
        <p:spPr>
          <a:xfrm>
            <a:off x="9156775" y="3848100"/>
            <a:ext cx="3040025" cy="411163"/>
          </a:xfrm>
          <a:prstGeom prst="rect">
            <a:avLst/>
          </a:prstGeom>
        </p:spPr>
        <p:txBody>
          <a:bodyPr lIns="180000" rIns="468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</a:t>
            </a:r>
            <a:endParaRPr lang="en-US"/>
          </a:p>
        </p:txBody>
      </p:sp>
      <p:sp>
        <p:nvSpPr>
          <p:cNvPr id="39" name="Text Placeholder 33"/>
          <p:cNvSpPr>
            <a:spLocks noGrp="1"/>
          </p:cNvSpPr>
          <p:nvPr>
            <p:ph type="body" sz="quarter" idx="36" hasCustomPrompt="1"/>
          </p:nvPr>
        </p:nvSpPr>
        <p:spPr>
          <a:xfrm>
            <a:off x="4800" y="5970587"/>
            <a:ext cx="3040025" cy="411163"/>
          </a:xfrm>
          <a:prstGeom prst="rect">
            <a:avLst/>
          </a:prstGeom>
        </p:spPr>
        <p:txBody>
          <a:bodyPr lIns="468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</a:t>
            </a:r>
            <a:endParaRPr lang="en-US"/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37" hasCustomPrompt="1"/>
          </p:nvPr>
        </p:nvSpPr>
        <p:spPr>
          <a:xfrm>
            <a:off x="3044825" y="5970587"/>
            <a:ext cx="3045600" cy="411163"/>
          </a:xfrm>
          <a:prstGeom prst="rect">
            <a:avLst/>
          </a:prstGeom>
        </p:spPr>
        <p:txBody>
          <a:bodyPr lIns="180000" rIns="180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 amet</a:t>
            </a:r>
            <a:endParaRPr lang="en-US"/>
          </a:p>
        </p:txBody>
      </p:sp>
      <p:sp>
        <p:nvSpPr>
          <p:cNvPr id="42" name="Text Placeholder 33"/>
          <p:cNvSpPr>
            <a:spLocks noGrp="1"/>
          </p:cNvSpPr>
          <p:nvPr>
            <p:ph type="body" sz="quarter" idx="38" hasCustomPrompt="1"/>
          </p:nvPr>
        </p:nvSpPr>
        <p:spPr>
          <a:xfrm>
            <a:off x="6100799" y="5970587"/>
            <a:ext cx="3045600" cy="411163"/>
          </a:xfrm>
          <a:prstGeom prst="rect">
            <a:avLst/>
          </a:prstGeom>
        </p:spPr>
        <p:txBody>
          <a:bodyPr lIns="180000" rIns="180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 amet</a:t>
            </a:r>
            <a:endParaRPr lang="en-US"/>
          </a:p>
        </p:txBody>
      </p:sp>
      <p:sp>
        <p:nvSpPr>
          <p:cNvPr id="43" name="Text Placeholder 33"/>
          <p:cNvSpPr>
            <a:spLocks noGrp="1"/>
          </p:cNvSpPr>
          <p:nvPr>
            <p:ph type="body" sz="quarter" idx="39" hasCustomPrompt="1"/>
          </p:nvPr>
        </p:nvSpPr>
        <p:spPr>
          <a:xfrm>
            <a:off x="9156775" y="5970587"/>
            <a:ext cx="3040025" cy="411163"/>
          </a:xfrm>
          <a:prstGeom prst="rect">
            <a:avLst/>
          </a:prstGeom>
        </p:spPr>
        <p:txBody>
          <a:bodyPr lIns="180000" rIns="468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9425" y="456580"/>
            <a:ext cx="9540876" cy="88485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lnSpc>
                <a:spcPts val="2300"/>
              </a:lnSpc>
              <a:defRPr sz="2300" b="1"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HEADLINE BOLD ARIAL</a:t>
            </a:r>
            <a:br>
              <a:rPr lang="en-US" dirty="0"/>
            </a:br>
            <a:r>
              <a:rPr lang="en-US" dirty="0"/>
              <a:t>SUBHEAD REG ARIAL</a:t>
            </a:r>
            <a:br>
              <a:rPr lang="en-US" dirty="0"/>
            </a:br>
            <a:r>
              <a:rPr lang="en-US" dirty="0"/>
              <a:t>SUBHEAD REG ARIAL</a:t>
            </a:r>
            <a:endParaRPr lang="en-US" dirty="0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25"/>
          </p:nvPr>
        </p:nvSpPr>
        <p:spPr>
          <a:xfrm>
            <a:off x="2811374" y="4259107"/>
            <a:ext cx="2684079" cy="21226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8" name="Picture Placeholder 31"/>
          <p:cNvSpPr>
            <a:spLocks noGrp="1"/>
          </p:cNvSpPr>
          <p:nvPr>
            <p:ph type="pic" sz="quarter" idx="28"/>
          </p:nvPr>
        </p:nvSpPr>
        <p:spPr>
          <a:xfrm>
            <a:off x="1" y="1665288"/>
            <a:ext cx="2808973" cy="47164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479425" y="5308466"/>
            <a:ext cx="2329549" cy="1073284"/>
          </a:xfrm>
          <a:prstGeom prst="rect">
            <a:avLst/>
          </a:prstGeom>
        </p:spPr>
        <p:txBody>
          <a:bodyPr lIns="90000" tIns="90000" rIns="90000" bIns="90000" anchor="b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5" name="Picture Placeholder 31"/>
          <p:cNvSpPr>
            <a:spLocks noGrp="1"/>
          </p:cNvSpPr>
          <p:nvPr>
            <p:ph type="pic" sz="quarter" idx="33"/>
          </p:nvPr>
        </p:nvSpPr>
        <p:spPr>
          <a:xfrm>
            <a:off x="5495453" y="4259107"/>
            <a:ext cx="3123446" cy="21226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1"/>
          <p:cNvSpPr>
            <a:spLocks noGrp="1"/>
          </p:cNvSpPr>
          <p:nvPr>
            <p:ph type="pic" sz="quarter" idx="34"/>
          </p:nvPr>
        </p:nvSpPr>
        <p:spPr>
          <a:xfrm>
            <a:off x="8618899" y="4259107"/>
            <a:ext cx="3573100" cy="21226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31"/>
          <p:cNvSpPr>
            <a:spLocks noGrp="1"/>
          </p:cNvSpPr>
          <p:nvPr>
            <p:ph type="pic" sz="quarter" idx="35"/>
          </p:nvPr>
        </p:nvSpPr>
        <p:spPr>
          <a:xfrm>
            <a:off x="2811374" y="1665288"/>
            <a:ext cx="4060206" cy="25938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31"/>
          <p:cNvSpPr>
            <a:spLocks noGrp="1"/>
          </p:cNvSpPr>
          <p:nvPr>
            <p:ph type="pic" sz="quarter" idx="36"/>
          </p:nvPr>
        </p:nvSpPr>
        <p:spPr>
          <a:xfrm>
            <a:off x="6866030" y="1665288"/>
            <a:ext cx="2187435" cy="25938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9053465" y="1665288"/>
            <a:ext cx="3138534" cy="25938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33"/>
          <p:cNvSpPr>
            <a:spLocks noGrp="1"/>
          </p:cNvSpPr>
          <p:nvPr>
            <p:ph type="body" sz="quarter" idx="38" hasCustomPrompt="1"/>
          </p:nvPr>
        </p:nvSpPr>
        <p:spPr>
          <a:xfrm>
            <a:off x="3711921" y="4266870"/>
            <a:ext cx="1781132" cy="1073284"/>
          </a:xfrm>
          <a:prstGeom prst="rect">
            <a:avLst/>
          </a:prstGeom>
        </p:spPr>
        <p:txBody>
          <a:bodyPr lIns="90000" tIns="90000" rIns="90000" bIns="90000" anchor="t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1" name="Text Placeholder 33"/>
          <p:cNvSpPr>
            <a:spLocks noGrp="1"/>
          </p:cNvSpPr>
          <p:nvPr>
            <p:ph type="body" sz="quarter" idx="39" hasCustomPrompt="1"/>
          </p:nvPr>
        </p:nvSpPr>
        <p:spPr>
          <a:xfrm>
            <a:off x="6545655" y="5308466"/>
            <a:ext cx="2070844" cy="1073284"/>
          </a:xfrm>
          <a:prstGeom prst="rect">
            <a:avLst/>
          </a:prstGeom>
        </p:spPr>
        <p:txBody>
          <a:bodyPr lIns="90000" tIns="90000" rIns="90000" bIns="90000" anchor="b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3" name="Text Placeholder 33"/>
          <p:cNvSpPr>
            <a:spLocks noGrp="1"/>
          </p:cNvSpPr>
          <p:nvPr>
            <p:ph type="body" sz="quarter" idx="40" hasCustomPrompt="1"/>
          </p:nvPr>
        </p:nvSpPr>
        <p:spPr>
          <a:xfrm>
            <a:off x="8616499" y="4266870"/>
            <a:ext cx="1781132" cy="1073284"/>
          </a:xfrm>
          <a:prstGeom prst="rect">
            <a:avLst/>
          </a:prstGeom>
        </p:spPr>
        <p:txBody>
          <a:bodyPr lIns="90000" tIns="90000" rIns="90000" bIns="90000" anchor="t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41" hasCustomPrompt="1"/>
          </p:nvPr>
        </p:nvSpPr>
        <p:spPr>
          <a:xfrm>
            <a:off x="9641731" y="1669715"/>
            <a:ext cx="2070844" cy="1073284"/>
          </a:xfrm>
          <a:prstGeom prst="rect">
            <a:avLst/>
          </a:prstGeom>
        </p:spPr>
        <p:txBody>
          <a:bodyPr lIns="90000" tIns="90000" rIns="90000" bIns="90000" anchor="t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5" name="Text Placeholder 33"/>
          <p:cNvSpPr>
            <a:spLocks noGrp="1"/>
          </p:cNvSpPr>
          <p:nvPr>
            <p:ph type="body" sz="quarter" idx="42" hasCustomPrompt="1"/>
          </p:nvPr>
        </p:nvSpPr>
        <p:spPr>
          <a:xfrm>
            <a:off x="6872683" y="3187113"/>
            <a:ext cx="2180782" cy="1073284"/>
          </a:xfrm>
          <a:prstGeom prst="rect">
            <a:avLst/>
          </a:prstGeom>
        </p:spPr>
        <p:txBody>
          <a:bodyPr lIns="90000" tIns="90000" rIns="90000" bIns="90000" anchor="b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43" hasCustomPrompt="1"/>
          </p:nvPr>
        </p:nvSpPr>
        <p:spPr>
          <a:xfrm>
            <a:off x="2811374" y="3187113"/>
            <a:ext cx="2070844" cy="1073284"/>
          </a:xfrm>
          <a:prstGeom prst="rect">
            <a:avLst/>
          </a:prstGeom>
        </p:spPr>
        <p:txBody>
          <a:bodyPr lIns="90000" tIns="90000" rIns="90000" bIns="90000" anchor="b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9425" y="279609"/>
            <a:ext cx="9540876" cy="106182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defRPr sz="2300" b="1"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HEADLINE BOLD ARIAL</a:t>
            </a:r>
            <a:br>
              <a:rPr lang="en-US" dirty="0"/>
            </a:br>
            <a:r>
              <a:rPr lang="en-US" dirty="0"/>
              <a:t>SUBHEAD REG ARIAL</a:t>
            </a:r>
            <a:br>
              <a:rPr lang="en-US" dirty="0"/>
            </a:br>
            <a:r>
              <a:rPr lang="en-US" dirty="0"/>
              <a:t>SUBHEAD REG ARIAL</a:t>
            </a:r>
            <a:endParaRPr lang="en-US" dirty="0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25"/>
          </p:nvPr>
        </p:nvSpPr>
        <p:spPr>
          <a:xfrm>
            <a:off x="2811374" y="4259107"/>
            <a:ext cx="2684079" cy="21226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8" name="Picture Placeholder 31"/>
          <p:cNvSpPr>
            <a:spLocks noGrp="1"/>
          </p:cNvSpPr>
          <p:nvPr>
            <p:ph type="pic" sz="quarter" idx="28"/>
          </p:nvPr>
        </p:nvSpPr>
        <p:spPr>
          <a:xfrm>
            <a:off x="479425" y="1665288"/>
            <a:ext cx="2329549" cy="47164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479425" y="5308466"/>
            <a:ext cx="2329549" cy="1073284"/>
          </a:xfrm>
          <a:prstGeom prst="rect">
            <a:avLst/>
          </a:prstGeom>
        </p:spPr>
        <p:txBody>
          <a:bodyPr lIns="90000" tIns="90000" rIns="90000" bIns="90000" anchor="b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5" name="Picture Placeholder 31"/>
          <p:cNvSpPr>
            <a:spLocks noGrp="1"/>
          </p:cNvSpPr>
          <p:nvPr>
            <p:ph type="pic" sz="quarter" idx="33"/>
          </p:nvPr>
        </p:nvSpPr>
        <p:spPr>
          <a:xfrm>
            <a:off x="5495453" y="4259107"/>
            <a:ext cx="3123446" cy="21226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1"/>
          <p:cNvSpPr>
            <a:spLocks noGrp="1"/>
          </p:cNvSpPr>
          <p:nvPr>
            <p:ph type="pic" sz="quarter" idx="34"/>
          </p:nvPr>
        </p:nvSpPr>
        <p:spPr>
          <a:xfrm>
            <a:off x="8618899" y="4259107"/>
            <a:ext cx="3093676" cy="21226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31"/>
          <p:cNvSpPr>
            <a:spLocks noGrp="1"/>
          </p:cNvSpPr>
          <p:nvPr>
            <p:ph type="pic" sz="quarter" idx="35"/>
          </p:nvPr>
        </p:nvSpPr>
        <p:spPr>
          <a:xfrm>
            <a:off x="2811374" y="1665288"/>
            <a:ext cx="4060206" cy="25938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31"/>
          <p:cNvSpPr>
            <a:spLocks noGrp="1"/>
          </p:cNvSpPr>
          <p:nvPr>
            <p:ph type="pic" sz="quarter" idx="36"/>
          </p:nvPr>
        </p:nvSpPr>
        <p:spPr>
          <a:xfrm>
            <a:off x="6866030" y="1665288"/>
            <a:ext cx="2187435" cy="25938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9053465" y="1665288"/>
            <a:ext cx="2659110" cy="25938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33"/>
          <p:cNvSpPr>
            <a:spLocks noGrp="1"/>
          </p:cNvSpPr>
          <p:nvPr>
            <p:ph type="body" sz="quarter" idx="38" hasCustomPrompt="1"/>
          </p:nvPr>
        </p:nvSpPr>
        <p:spPr>
          <a:xfrm>
            <a:off x="3711921" y="4266870"/>
            <a:ext cx="1781132" cy="1073284"/>
          </a:xfrm>
          <a:prstGeom prst="rect">
            <a:avLst/>
          </a:prstGeom>
        </p:spPr>
        <p:txBody>
          <a:bodyPr lIns="90000" tIns="90000" rIns="90000" bIns="90000" anchor="t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1" name="Text Placeholder 33"/>
          <p:cNvSpPr>
            <a:spLocks noGrp="1"/>
          </p:cNvSpPr>
          <p:nvPr>
            <p:ph type="body" sz="quarter" idx="39" hasCustomPrompt="1"/>
          </p:nvPr>
        </p:nvSpPr>
        <p:spPr>
          <a:xfrm>
            <a:off x="6545655" y="5308466"/>
            <a:ext cx="2070844" cy="1073284"/>
          </a:xfrm>
          <a:prstGeom prst="rect">
            <a:avLst/>
          </a:prstGeom>
        </p:spPr>
        <p:txBody>
          <a:bodyPr lIns="90000" tIns="90000" rIns="90000" bIns="90000" anchor="b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3" name="Text Placeholder 33"/>
          <p:cNvSpPr>
            <a:spLocks noGrp="1"/>
          </p:cNvSpPr>
          <p:nvPr>
            <p:ph type="body" sz="quarter" idx="40" hasCustomPrompt="1"/>
          </p:nvPr>
        </p:nvSpPr>
        <p:spPr>
          <a:xfrm>
            <a:off x="8616499" y="4266870"/>
            <a:ext cx="1781132" cy="1073284"/>
          </a:xfrm>
          <a:prstGeom prst="rect">
            <a:avLst/>
          </a:prstGeom>
        </p:spPr>
        <p:txBody>
          <a:bodyPr lIns="90000" tIns="90000" rIns="90000" bIns="90000" anchor="t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41" hasCustomPrompt="1"/>
          </p:nvPr>
        </p:nvSpPr>
        <p:spPr>
          <a:xfrm>
            <a:off x="9641731" y="1669715"/>
            <a:ext cx="2070844" cy="1073284"/>
          </a:xfrm>
          <a:prstGeom prst="rect">
            <a:avLst/>
          </a:prstGeom>
        </p:spPr>
        <p:txBody>
          <a:bodyPr lIns="90000" tIns="90000" rIns="90000" bIns="90000" anchor="t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5" name="Text Placeholder 33"/>
          <p:cNvSpPr>
            <a:spLocks noGrp="1"/>
          </p:cNvSpPr>
          <p:nvPr>
            <p:ph type="body" sz="quarter" idx="42" hasCustomPrompt="1"/>
          </p:nvPr>
        </p:nvSpPr>
        <p:spPr>
          <a:xfrm>
            <a:off x="6872683" y="3187113"/>
            <a:ext cx="2180782" cy="1073284"/>
          </a:xfrm>
          <a:prstGeom prst="rect">
            <a:avLst/>
          </a:prstGeom>
        </p:spPr>
        <p:txBody>
          <a:bodyPr lIns="90000" tIns="90000" rIns="90000" bIns="90000" anchor="b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43" hasCustomPrompt="1"/>
          </p:nvPr>
        </p:nvSpPr>
        <p:spPr>
          <a:xfrm>
            <a:off x="2811374" y="3187113"/>
            <a:ext cx="2070844" cy="1073284"/>
          </a:xfrm>
          <a:prstGeom prst="rect">
            <a:avLst/>
          </a:prstGeom>
        </p:spPr>
        <p:txBody>
          <a:bodyPr lIns="90000" tIns="90000" rIns="90000" bIns="90000" anchor="b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 hal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9424" y="1665288"/>
            <a:ext cx="2916239" cy="4716462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600"/>
              </a:spcBef>
              <a:buNone/>
              <a:defRPr sz="15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600"/>
              </a:spcBef>
              <a:defRPr sz="18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defRPr sz="18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600"/>
              </a:spcBef>
              <a:defRPr sz="18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600"/>
              </a:spcBef>
              <a:defRPr sz="18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9425" y="326571"/>
            <a:ext cx="9540876" cy="101486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300" b="1">
                <a:solidFill>
                  <a:srgbClr val="666666"/>
                </a:solidFill>
              </a:defRPr>
            </a:lvl1pPr>
          </a:lstStyle>
          <a:p>
            <a:r>
              <a:rPr lang="en-US"/>
              <a:t>HEADLINE BOLD ARIAL</a:t>
            </a:r>
            <a:br>
              <a:rPr lang="en-US"/>
            </a:br>
            <a:r>
              <a:rPr lang="en-US"/>
              <a:t>SUBHEAD REG ARIAL</a:t>
            </a:r>
            <a:br>
              <a:rPr lang="en-US"/>
            </a:br>
            <a:r>
              <a:rPr lang="en-US"/>
              <a:t>SUBHEAD REG ARIAL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End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8890" imgH="8890" progId="TCLayout.ActiveDocument.1">
                  <p:embed/>
                </p:oleObj>
              </mc:Choice>
              <mc:Fallback>
                <p:oleObj name="think-cell Slide" r:id="rId3" imgW="8890" imgH="889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de-DE" sz="66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8" y="1848291"/>
            <a:ext cx="11160126" cy="1986575"/>
          </a:xfrm>
        </p:spPr>
        <p:txBody>
          <a:bodyPr vert="horz" anchor="t"/>
          <a:lstStyle>
            <a:lvl1pPr algn="l">
              <a:lnSpc>
                <a:spcPts val="6600"/>
              </a:lnSpc>
              <a:defRPr sz="66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7" y="4053845"/>
            <a:ext cx="11160125" cy="2327904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1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515938" y="1736725"/>
            <a:ext cx="11160124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pag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1430" imgH="11430" progId="TCLayout.ActiveDocument.1">
                  <p:embed/>
                </p:oleObj>
              </mc:Choice>
              <mc:Fallback>
                <p:oleObj name="think-cell Slide" r:id="rId3" imgW="11430" imgH="11430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A blurry orange and yellow background&#10;&#10;Description automatically generated"/>
          <p:cNvPicPr>
            <a:picLocks noChangeAspect="1"/>
          </p:cNvPicPr>
          <p:nvPr userDrawn="1"/>
        </p:nvPicPr>
        <p:blipFill rotWithShape="1">
          <a:blip r:embed="rId5" cstate="screen"/>
          <a:srcRect t="21875" b="2187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black circle with a black background&#10;&#10;Description automatically generated"/>
          <p:cNvPicPr>
            <a:picLocks noChangeAspect="1"/>
          </p:cNvPicPr>
          <p:nvPr userDrawn="1"/>
        </p:nvPicPr>
        <p:blipFill rotWithShape="1">
          <a:blip r:embed="rId6" cstate="screen">
            <a:alphaModFix amt="99000"/>
          </a:blip>
          <a:srcRect t="26738" r="42027" b="30096"/>
          <a:stretch>
            <a:fillRect/>
          </a:stretch>
        </p:blipFill>
        <p:spPr>
          <a:xfrm>
            <a:off x="2981419" y="0"/>
            <a:ext cx="9210581" cy="6858000"/>
          </a:xfrm>
          <a:prstGeom prst="rect">
            <a:avLst/>
          </a:prstGeom>
          <a:noFill/>
        </p:spPr>
      </p:pic>
      <p:sp>
        <p:nvSpPr>
          <p:cNvPr id="2" name="Title 7"/>
          <p:cNvSpPr>
            <a:spLocks noGrp="1"/>
          </p:cNvSpPr>
          <p:nvPr>
            <p:ph type="title" hasCustomPrompt="1"/>
          </p:nvPr>
        </p:nvSpPr>
        <p:spPr>
          <a:xfrm>
            <a:off x="479425" y="3511550"/>
            <a:ext cx="10515600" cy="2870200"/>
          </a:xfrm>
          <a:prstGeom prst="rect">
            <a:avLst/>
          </a:prstGeom>
        </p:spPr>
        <p:txBody>
          <a:bodyPr vert="horz" lIns="0" bIns="0" anchor="b"/>
          <a:lstStyle>
            <a:lvl1pPr algn="l">
              <a:lnSpc>
                <a:spcPts val="4000"/>
              </a:lnSpc>
              <a:defRPr sz="4000" b="1" spc="-2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HEADLINE BOLD ARIAL</a:t>
            </a:r>
            <a:br>
              <a:rPr lang="sk-SK" dirty="0"/>
            </a:br>
            <a:r>
              <a:rPr lang="sk-SK" dirty="0"/>
              <a:t>HEADLINE BOLD ARIAL</a:t>
            </a:r>
            <a:br>
              <a:rPr lang="sk-SK" dirty="0"/>
            </a:br>
            <a:r>
              <a:rPr lang="sk-SK" dirty="0"/>
              <a:t>SUBHEADLINE REGULAR ARIAL</a:t>
            </a:r>
            <a:endParaRPr lang="en-US" dirty="0"/>
          </a:p>
        </p:txBody>
      </p:sp>
      <p:pic>
        <p:nvPicPr>
          <p:cNvPr id="7" name="Picture 6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1430" imgH="11430" progId="TCLayout.ActiveDocument.1">
                  <p:embed/>
                </p:oleObj>
              </mc:Choice>
              <mc:Fallback>
                <p:oleObj name="think-cell Slide" r:id="rId3" imgW="11430" imgH="11430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479425" y="373000"/>
            <a:ext cx="3133725" cy="635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4000" spc="-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ts val="4000"/>
              </a:lnSpc>
            </a:pPr>
            <a:r>
              <a:rPr lang="sk-SK" dirty="0"/>
              <a:t>AGENDA</a:t>
            </a:r>
            <a:endParaRPr lang="en-US" dirty="0"/>
          </a:p>
        </p:txBody>
      </p:sp>
      <p:pic>
        <p:nvPicPr>
          <p:cNvPr id="4" name="Picture 3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1430" imgH="11430" progId="TCLayout.ActiveDocument.1">
                  <p:embed/>
                </p:oleObj>
              </mc:Choice>
              <mc:Fallback>
                <p:oleObj name="think-cell Slide" r:id="rId3" imgW="11430" imgH="11430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A green and black background&#10;&#10;Description automatically generated"/>
          <p:cNvPicPr>
            <a:picLocks noChangeAspect="1"/>
          </p:cNvPicPr>
          <p:nvPr userDrawn="1"/>
        </p:nvPicPr>
        <p:blipFill rotWithShape="1">
          <a:blip r:embed="rId5" cstate="screen"/>
          <a:srcRect t="30000" b="137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black circle with a black background&#10;&#10;Description automatically generated"/>
          <p:cNvPicPr>
            <a:picLocks noChangeAspect="1"/>
          </p:cNvPicPr>
          <p:nvPr userDrawn="1"/>
        </p:nvPicPr>
        <p:blipFill rotWithShape="1">
          <a:blip r:embed="rId6" cstate="screen">
            <a:alphaModFix amt="99000"/>
          </a:blip>
          <a:srcRect t="24940" r="52338" b="31895"/>
          <a:stretch>
            <a:fillRect/>
          </a:stretch>
        </p:blipFill>
        <p:spPr>
          <a:xfrm>
            <a:off x="4619625" y="0"/>
            <a:ext cx="7572375" cy="6858000"/>
          </a:xfrm>
          <a:prstGeom prst="rect">
            <a:avLst/>
          </a:prstGeom>
          <a:noFill/>
        </p:spPr>
      </p:pic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479425" y="373000"/>
            <a:ext cx="3133725" cy="635000"/>
          </a:xfrm>
          <a:prstGeom prst="rect">
            <a:avLst/>
          </a:prstGeom>
        </p:spPr>
        <p:txBody>
          <a:bodyPr vert="horz" lIns="0" bIns="0" anchor="b"/>
          <a:lstStyle>
            <a:lvl1pPr>
              <a:lnSpc>
                <a:spcPts val="4000"/>
              </a:lnSpc>
              <a:defRPr sz="4000" b="1" spc="-2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AGENDA</a:t>
            </a:r>
            <a:endParaRPr lang="en-US" dirty="0"/>
          </a:p>
        </p:txBody>
      </p:sp>
      <p:pic>
        <p:nvPicPr>
          <p:cNvPr id="4" name="Picture 3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  <p:sp>
        <p:nvSpPr>
          <p:cNvPr id="3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1430" imgH="11430" progId="TCLayout.ActiveDocument.1">
                  <p:embed/>
                </p:oleObj>
              </mc:Choice>
              <mc:Fallback>
                <p:oleObj name="think-cell Slide" r:id="rId3" imgW="11430" imgH="11430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A bright light on an orange background&#10;&#10;Description automatically generated"/>
          <p:cNvPicPr>
            <a:picLocks noChangeAspect="1"/>
          </p:cNvPicPr>
          <p:nvPr userDrawn="1"/>
        </p:nvPicPr>
        <p:blipFill rotWithShape="1">
          <a:blip r:embed="rId5"/>
          <a:srcRect l="40581" t="4739" r="37542" b="56369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-2"/>
            <a:ext cx="12192000" cy="6858000"/>
          </a:xfrm>
          <a:prstGeom prst="rect">
            <a:avLst/>
          </a:prstGeom>
          <a:solidFill>
            <a:srgbClr val="FF6600">
              <a:alpha val="7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79425" y="373000"/>
            <a:ext cx="3133725" cy="635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4000" spc="-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ts val="4000"/>
              </a:lnSpc>
            </a:pPr>
            <a:r>
              <a:rPr lang="sk-SK" dirty="0"/>
              <a:t>AGENDA</a:t>
            </a:r>
            <a:endParaRPr lang="en-US" dirty="0"/>
          </a:p>
        </p:txBody>
      </p:sp>
      <p:pic>
        <p:nvPicPr>
          <p:cNvPr id="2" name="Picture 1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  <p:sp>
        <p:nvSpPr>
          <p:cNvPr id="10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hee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8890" imgH="8890" progId="TCLayout.ActiveDocument.1">
                  <p:embed/>
                </p:oleObj>
              </mc:Choice>
              <mc:Fallback>
                <p:oleObj name="think-cell Slide" r:id="rId3" imgW="8890" imgH="889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50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8" y="1461676"/>
            <a:ext cx="11126315" cy="641201"/>
          </a:xfrm>
        </p:spPr>
        <p:txBody>
          <a:bodyPr vert="horz" wrap="square" anchor="t">
            <a:spAutoFit/>
          </a:bodyPr>
          <a:lstStyle>
            <a:lvl1pPr algn="l">
              <a:lnSpc>
                <a:spcPts val="5000"/>
              </a:lnSpc>
              <a:defRPr sz="50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8" y="331200"/>
            <a:ext cx="7561262" cy="676800"/>
          </a:xfrm>
        </p:spPr>
        <p:txBody>
          <a:bodyPr anchor="b"/>
          <a:lstStyle>
            <a:lvl1pPr marL="0" indent="0" algn="l">
              <a:lnSpc>
                <a:spcPts val="2400"/>
              </a:lnSpc>
              <a:buNone/>
              <a:defRPr sz="2400" b="1" cap="all" spc="-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515938" y="1283875"/>
            <a:ext cx="1112631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7" y="308713"/>
            <a:ext cx="9144000" cy="677491"/>
          </a:xfrm>
        </p:spPr>
        <p:txBody>
          <a:bodyPr vert="horz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4" Type="http://schemas.openxmlformats.org/officeDocument/2006/relationships/theme" Target="../theme/theme1.xml"/><Relationship Id="rId43" Type="http://schemas.openxmlformats.org/officeDocument/2006/relationships/vmlDrawing" Target="../drawings/vmlDrawing37.vml"/><Relationship Id="rId42" Type="http://schemas.openxmlformats.org/officeDocument/2006/relationships/image" Target="../media/image2.jpeg"/><Relationship Id="rId41" Type="http://schemas.openxmlformats.org/officeDocument/2006/relationships/tags" Target="../tags/tag61.xml"/><Relationship Id="rId40" Type="http://schemas.openxmlformats.org/officeDocument/2006/relationships/image" Target="../media/image11.emf"/><Relationship Id="rId4" Type="http://schemas.openxmlformats.org/officeDocument/2006/relationships/slideLayout" Target="../slideLayouts/slideLayout4.xml"/><Relationship Id="rId39" Type="http://schemas.openxmlformats.org/officeDocument/2006/relationships/oleObject" Target="../embeddings/oleObject37.bin"/><Relationship Id="rId38" Type="http://schemas.openxmlformats.org/officeDocument/2006/relationships/tags" Target="../tags/tag60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38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9" imgW="10160" imgH="10160" progId="TCLayout.ActiveDocument.1">
                  <p:embed/>
                </p:oleObj>
              </mc:Choice>
              <mc:Fallback>
                <p:oleObj name="think-cell Slide" r:id="rId39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4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15937" y="328189"/>
            <a:ext cx="9144000" cy="67981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15938" y="1287741"/>
            <a:ext cx="11126316" cy="44860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  <a:endParaRPr lang="de-DE" dirty="0"/>
          </a:p>
          <a:p>
            <a:pPr lvl="1"/>
            <a:r>
              <a:rPr lang="de-DE" dirty="0"/>
              <a:t>Zweite Ebene</a:t>
            </a:r>
            <a:endParaRPr lang="de-DE" dirty="0"/>
          </a:p>
          <a:p>
            <a:pPr lvl="2"/>
            <a:r>
              <a:rPr lang="de-DE" dirty="0"/>
              <a:t>Dritte Ebene</a:t>
            </a:r>
            <a:endParaRPr lang="de-DE" dirty="0"/>
          </a:p>
          <a:p>
            <a:pPr lvl="3"/>
            <a:r>
              <a:rPr lang="de-DE" dirty="0"/>
              <a:t>Vierte Ebene</a:t>
            </a:r>
            <a:endParaRPr lang="de-DE" dirty="0"/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pic>
        <p:nvPicPr>
          <p:cNvPr id="6" name="Picture 5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42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  <p:sp>
        <p:nvSpPr>
          <p:cNvPr id="12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/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buNone/>
        <a:defRPr sz="24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1655" indent="-269875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8355" indent="-269875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indent="-269875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10" indent="-269875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vmlDrawing" Target="../drawings/vmlDrawing38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.emf"/><Relationship Id="rId3" Type="http://schemas.openxmlformats.org/officeDocument/2006/relationships/oleObject" Target="../embeddings/oleObject38.bin"/><Relationship Id="rId2" Type="http://schemas.openxmlformats.org/officeDocument/2006/relationships/tags" Target="../tags/tag62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standing in a kitchen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0" b="6147"/>
          <a:stretch>
            <a:fillRect/>
          </a:stretch>
        </p:blipFill>
        <p:spPr>
          <a:xfrm>
            <a:off x="-46431" y="-1"/>
            <a:ext cx="12238431" cy="6858001"/>
          </a:xfrm>
          <a:prstGeom prst="rect">
            <a:avLst/>
          </a:prstGeom>
        </p:spPr>
      </p:pic>
      <p:graphicFrame>
        <p:nvGraphicFramePr>
          <p:cNvPr id="15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1430" imgH="11430" progId="TCLayout.ActiveDocument.1">
                  <p:embed/>
                </p:oleObj>
              </mc:Choice>
              <mc:Fallback>
                <p:oleObj name="think-cell Slide" r:id="rId3" imgW="11430" imgH="11430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itle 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Линейные светильники Т5 с выключателем</a:t>
            </a:r>
            <a:br>
              <a:rPr lang="ru-RU" dirty="0"/>
            </a:br>
            <a:r>
              <a:rPr lang="en-US" sz="4000" dirty="0"/>
              <a:t>LEDVANCE ECO SWITCH </a:t>
            </a:r>
            <a:r>
              <a:rPr lang="en-US" dirty="0"/>
              <a:t>BATTEN T5 </a:t>
            </a:r>
            <a:endParaRPr lang="de-DE" dirty="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Новинка!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5355" y="-32658"/>
            <a:ext cx="866775" cy="8858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Светильники </a:t>
            </a:r>
            <a:r>
              <a:rPr lang="en-US" dirty="0"/>
              <a:t>SWITCH BATTEN ECO T5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48336" y="2651526"/>
            <a:ext cx="6166624" cy="4018559"/>
          </a:xfrm>
        </p:spPr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Сбалансированная линейка мощностей </a:t>
            </a:r>
            <a:r>
              <a:rPr lang="ru-RU" sz="1600" b="1" dirty="0"/>
              <a:t>от 3,4 Вт до 15</a:t>
            </a:r>
            <a:r>
              <a:rPr lang="en-US" sz="1600" b="1" dirty="0"/>
              <a:t> </a:t>
            </a:r>
            <a:r>
              <a:rPr lang="ru-RU" sz="1600" b="1" dirty="0"/>
              <a:t>Вт</a:t>
            </a:r>
            <a:endParaRPr lang="ru-RU" sz="1600" b="1" dirty="0"/>
          </a:p>
          <a:p>
            <a:pPr marL="285750" marR="0" lvl="0" indent="-28575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1600" b="1" dirty="0"/>
              <a:t>Прозрачные заглушки </a:t>
            </a:r>
            <a:r>
              <a:rPr lang="ru-RU" sz="1600" dirty="0"/>
              <a:t>– сглаживают переход при подключении в линию</a:t>
            </a:r>
            <a:endParaRPr lang="ru-RU" sz="1600" dirty="0"/>
          </a:p>
          <a:p>
            <a:pPr marL="285750" indent="-285750">
              <a:lnSpc>
                <a:spcPts val="2400"/>
              </a:lnSpc>
              <a:defRPr/>
            </a:pPr>
            <a:r>
              <a:rPr lang="ru-RU" sz="1600" b="1" dirty="0"/>
              <a:t>Соединяется в линию до 40 штук </a:t>
            </a:r>
            <a:r>
              <a:rPr lang="ru-RU" sz="1600" dirty="0"/>
              <a:t>в зависимости от мощности</a:t>
            </a:r>
            <a:endParaRPr lang="ru-RU" sz="1600" dirty="0"/>
          </a:p>
          <a:p>
            <a:pPr marL="285750" marR="0" lvl="0" indent="-28575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Привычный рынку дизайн</a:t>
            </a:r>
            <a:endParaRPr lang="ru-RU" sz="1600" dirty="0"/>
          </a:p>
          <a:p>
            <a:pPr marL="285750" indent="-285750">
              <a:lnSpc>
                <a:spcPts val="2400"/>
              </a:lnSpc>
              <a:defRPr/>
            </a:pPr>
            <a:r>
              <a:rPr lang="ru-RU" sz="1600" b="1" dirty="0"/>
              <a:t>Равномерное свечение</a:t>
            </a:r>
            <a:r>
              <a:rPr lang="ru-RU" sz="1600" dirty="0"/>
              <a:t> без видимых светодиодов</a:t>
            </a:r>
            <a:endParaRPr lang="ru-RU" sz="1600" dirty="0"/>
          </a:p>
          <a:p>
            <a:pPr marL="285750" marR="0" lvl="0" indent="-28575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Угол свечения - </a:t>
            </a:r>
            <a:r>
              <a:rPr lang="ru-RU" sz="1600" b="1" dirty="0"/>
              <a:t>145°</a:t>
            </a:r>
            <a:endParaRPr lang="ru-RU" sz="1600" b="1" dirty="0"/>
          </a:p>
          <a:p>
            <a:pPr marL="285750" marR="0" lvl="0" indent="-28575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1600" b="1" dirty="0"/>
              <a:t>Легкий монтаж</a:t>
            </a:r>
            <a:endParaRPr lang="ru-RU" sz="1600" b="1" dirty="0"/>
          </a:p>
          <a:p>
            <a:pPr marL="285750" marR="0" lvl="0" indent="-28575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Эффективный – </a:t>
            </a:r>
            <a:r>
              <a:rPr lang="ru-RU" sz="1600" b="1" dirty="0"/>
              <a:t>100</a:t>
            </a:r>
            <a:r>
              <a:rPr lang="en-US" sz="1600" b="1" dirty="0"/>
              <a:t> </a:t>
            </a:r>
            <a:r>
              <a:rPr lang="ru-RU" sz="1600" b="1" dirty="0"/>
              <a:t>лм</a:t>
            </a:r>
            <a:r>
              <a:rPr lang="en-US" sz="1600" b="1" dirty="0"/>
              <a:t>/</a:t>
            </a:r>
            <a:r>
              <a:rPr lang="ru-RU" sz="1600" b="1" dirty="0"/>
              <a:t>Вт</a:t>
            </a:r>
            <a:endParaRPr lang="ru-RU" sz="1600" b="1" dirty="0"/>
          </a:p>
          <a:p>
            <a:pPr marL="285750" marR="0" lvl="0" indent="-28575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1600" b="1" dirty="0"/>
              <a:t>Кабель подключения с вилкой 1 м. + гибкий коннектор 15 см</a:t>
            </a:r>
            <a:endParaRPr lang="ru-RU" sz="1600" b="1" dirty="0"/>
          </a:p>
          <a:p>
            <a:pPr marL="285750" marR="0" lvl="0" indent="-28575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Все аксессуары для монтажа в комплекте </a:t>
            </a:r>
            <a:endParaRPr lang="ru-RU" sz="1600" dirty="0"/>
          </a:p>
          <a:p>
            <a:endParaRPr lang="ru-RU" dirty="0"/>
          </a:p>
        </p:txBody>
      </p:sp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4582">
            <a:off x="1609087" y="920242"/>
            <a:ext cx="2953086" cy="50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875" y="3918506"/>
            <a:ext cx="3737002" cy="21522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15937" y="1199943"/>
            <a:ext cx="1234804" cy="11820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3.4 – 15 Вт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63164" y="1199943"/>
            <a:ext cx="1234804" cy="11820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100 </a:t>
            </a:r>
            <a:r>
              <a:rPr lang="ru-RU" b="1" dirty="0">
                <a:solidFill>
                  <a:schemeClr val="bg1"/>
                </a:solidFill>
              </a:rPr>
              <a:t>лм/Вт</a:t>
            </a:r>
            <a:endParaRPr lang="ru-RU" sz="1600" b="1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05847" y="1209938"/>
            <a:ext cx="1654055" cy="1199940"/>
            <a:chOff x="3494249" y="1137426"/>
            <a:chExt cx="1654054" cy="1136676"/>
          </a:xfrm>
        </p:grpSpPr>
        <p:sp>
          <p:nvSpPr>
            <p:cNvPr id="11" name="Oval 10"/>
            <p:cNvSpPr/>
            <p:nvPr/>
          </p:nvSpPr>
          <p:spPr>
            <a:xfrm>
              <a:off x="3510808" y="1155379"/>
              <a:ext cx="1214941" cy="1118723"/>
            </a:xfrm>
            <a:prstGeom prst="ellipse">
              <a:avLst/>
            </a:prstGeom>
            <a:solidFill>
              <a:srgbClr val="91BED4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ru-RU" sz="1600" b="1" dirty="0">
                <a:solidFill>
                  <a:schemeClr val="bg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t="42239" b="29147"/>
            <a:stretch>
              <a:fillRect/>
            </a:stretch>
          </p:blipFill>
          <p:spPr>
            <a:xfrm>
              <a:off x="3495837" y="1604173"/>
              <a:ext cx="1240900" cy="34757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/>
            <a:srcRect b="60378"/>
            <a:stretch>
              <a:fillRect/>
            </a:stretch>
          </p:blipFill>
          <p:spPr>
            <a:xfrm>
              <a:off x="3494249" y="1137426"/>
              <a:ext cx="1231499" cy="46620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772861" y="1260388"/>
              <a:ext cx="13754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/>
                <a:t>3000К</a:t>
              </a:r>
              <a:endParaRPr lang="ru-RU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72861" y="1624069"/>
              <a:ext cx="13754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/>
                <a:t>4000К</a:t>
              </a:r>
              <a:endParaRPr lang="ru-RU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72861" y="1967309"/>
              <a:ext cx="1375442" cy="291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/>
                <a:t>6500К</a:t>
              </a:r>
              <a:endParaRPr lang="ru-RU" sz="1400" dirty="0"/>
            </a:p>
          </p:txBody>
        </p:sp>
      </p:grpSp>
      <p:sp>
        <p:nvSpPr>
          <p:cNvPr id="17" name="Oval 16"/>
          <p:cNvSpPr/>
          <p:nvPr/>
        </p:nvSpPr>
        <p:spPr>
          <a:xfrm>
            <a:off x="6498643" y="1227851"/>
            <a:ext cx="1234804" cy="11820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rtl="0" fontAlgn="base"/>
            <a:r>
              <a:rPr lang="ru-RU" sz="20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300 – 1500 </a:t>
            </a:r>
            <a:r>
              <a:rPr lang="ru-RU" sz="1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мм</a:t>
            </a:r>
            <a:endParaRPr lang="en-US" b="1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494032" y="1227851"/>
            <a:ext cx="1234804" cy="11820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rtl="0" fontAlgn="base"/>
            <a:r>
              <a:rPr lang="en-US" sz="2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Ra</a:t>
            </a:r>
            <a:endParaRPr lang="en-US" sz="2400" b="1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ctr" rtl="0" fontAlgn="base"/>
            <a:r>
              <a:rPr lang="en-US" sz="2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&gt;80</a:t>
            </a:r>
            <a:endParaRPr lang="en-US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0385847" y="1218894"/>
            <a:ext cx="1234804" cy="11820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rtl="0" fontAlgn="base"/>
            <a:r>
              <a:rPr lang="ru-RU" sz="3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2 </a:t>
            </a:r>
            <a:r>
              <a:rPr lang="ru-RU" sz="12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года гарантии</a:t>
            </a:r>
            <a:endParaRPr lang="en-US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24" name="Star: 7 Points 23"/>
          <p:cNvSpPr/>
          <p:nvPr/>
        </p:nvSpPr>
        <p:spPr>
          <a:xfrm>
            <a:off x="77130" y="5135125"/>
            <a:ext cx="1696616" cy="1604637"/>
          </a:xfrm>
          <a:prstGeom prst="star7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rtl="0" fontAlgn="base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</a:rPr>
              <a:t>Приход:</a:t>
            </a:r>
            <a:r>
              <a:rPr lang="ru-RU" sz="1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ноябрь 2024</a:t>
            </a:r>
            <a:endParaRPr lang="en-US" sz="1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Артикулы для заказа</a:t>
            </a:r>
            <a:br>
              <a:rPr lang="ru-RU" dirty="0"/>
            </a:br>
            <a:r>
              <a:rPr lang="en-US" dirty="0"/>
              <a:t>SWITCH BATTEN ECO T5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657702" y="2773472"/>
            <a:ext cx="6262952" cy="3785652"/>
          </a:xfrm>
          <a:prstGeom prst="rect">
            <a:avLst/>
          </a:prstGeom>
          <a:solidFill>
            <a:srgbClr val="FFFFFF">
              <a:alpha val="54902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Доступные мощности</a:t>
            </a:r>
            <a:r>
              <a:rPr lang="en-US" sz="2000" dirty="0"/>
              <a:t>: </a:t>
            </a:r>
            <a:r>
              <a:rPr lang="en-US" sz="2000" b="1" dirty="0"/>
              <a:t>3,4 / 6,5 / 9,5 / 10,5 / 13 / 15 </a:t>
            </a:r>
            <a:r>
              <a:rPr lang="ru-RU" sz="2000" b="1" dirty="0"/>
              <a:t>Вт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Безопасно для глаз: </a:t>
            </a:r>
            <a:r>
              <a:rPr lang="ru-RU" sz="2000" b="1" dirty="0"/>
              <a:t>КП </a:t>
            </a:r>
            <a:r>
              <a:rPr lang="en-US" sz="2000" b="1" dirty="0"/>
              <a:t>&lt; 5%</a:t>
            </a:r>
            <a:endParaRPr lang="ru-RU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Широкий выбор КЦТ: </a:t>
            </a:r>
            <a:r>
              <a:rPr lang="ru-RU" sz="2000" b="1" dirty="0"/>
              <a:t>3000</a:t>
            </a:r>
            <a:r>
              <a:rPr lang="en-US" sz="2000" b="1" dirty="0"/>
              <a:t>K / </a:t>
            </a:r>
            <a:r>
              <a:rPr lang="ru-RU" sz="2000" b="1" dirty="0"/>
              <a:t>4000К</a:t>
            </a:r>
            <a:r>
              <a:rPr lang="en-US" sz="2000" b="1" dirty="0"/>
              <a:t> / 6500K</a:t>
            </a:r>
            <a:endParaRPr lang="ru-RU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Не искажает цвета: </a:t>
            </a:r>
            <a:r>
              <a:rPr lang="en-US" sz="2000" b="1" dirty="0"/>
              <a:t>CRI</a:t>
            </a:r>
            <a:r>
              <a:rPr lang="ru-RU" sz="2000" b="1" dirty="0"/>
              <a:t> </a:t>
            </a:r>
            <a:r>
              <a:rPr lang="en-US" sz="2000" b="1" dirty="0"/>
              <a:t>&gt;80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Полный комплект для подключения и монтажа</a:t>
            </a:r>
            <a:endParaRPr lang="ru-RU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Прозрачные заглушки </a:t>
            </a:r>
            <a:r>
              <a:rPr lang="ru-RU" sz="2000" dirty="0"/>
              <a:t>– сглаживают световой переход при подключении в линию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Идеален для свещение рабочего пространства, закарнизной подсветки, освещения витрин</a:t>
            </a:r>
            <a:endParaRPr lang="ru-RU" sz="20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15937" y="2386359"/>
          <a:ext cx="4780892" cy="416293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699500"/>
                <a:gridCol w="1081392"/>
              </a:tblGrid>
              <a:tr h="2312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BATSWECOT5 300 3.4W 830 2XFS10X1 RULEDV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4099854359330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2312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BATSWECOT5 300 3.4W 840 2XFS10X1 RULEDV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4099854359385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2312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BATSWECOT5 300 3.4W 865 2XFS10X1 RULEDV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4099854359415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2312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BATSWECOT5 600 6.5W 830 2XFS10X1 RULEDV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4099854359446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2312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BATSWECOT5 600 6.5W 840 2XFS10X1 RULEDV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4099854359477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2312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BATSWECOT5 600 6.5W 865 2XFS10X1 RULEDV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4099854359507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2312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BATSWECOT5 900 9.5W 830 2XFS10X1 RULEDV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4099854359538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2312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BATSWECOT5 900 9.5W 840 2XFS10X1 RULEDV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4099854359569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2312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BATSWECOT5 900 9.5W 865 2XFS10X1 RULEDV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4099854359590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2312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BATSWECOT5 1000 10.5W 8302XFS10X1RULEDV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4099854359620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2312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BATSWECOT5 1000 10.5W 8402XFS10X1RULEDV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4099854359651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2312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BATSWECOT5 1000 10.5W 8652XFS10X1RULEDV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4099854359682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2312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BATSWECOT5 1200 13W 830 2XFS10X1 RULEDV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4099854359712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2312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BATSWECOT5 1200 13W 840 2XFS10X1 RULEDV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4099854359743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2312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BATSWECOT5 1200 13W 865 2XFS10X1 RULEDV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4099854359774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2312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BATSWECOT5 1500 15W 830 2XFS10X1 RULEDV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4099854359804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2312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BATSWECOT5 1500 15W 840 2XFS10X1 RULEDV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4099854359835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2312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BATSWECOT5 1500 15W 865 2XFS10X1 RULEDV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4099854359866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87412">
            <a:off x="1299588" y="-737597"/>
            <a:ext cx="2784481" cy="478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946288" y="1199943"/>
            <a:ext cx="1234804" cy="11820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100 </a:t>
            </a:r>
            <a:r>
              <a:rPr lang="ru-RU" b="1" dirty="0">
                <a:solidFill>
                  <a:schemeClr val="bg1"/>
                </a:solidFill>
              </a:rPr>
              <a:t>лм/Вт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426141" y="1227851"/>
            <a:ext cx="1234804" cy="11820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rtl="0" fontAlgn="base"/>
            <a:r>
              <a:rPr lang="ru-RU" sz="20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КП</a:t>
            </a:r>
            <a:endParaRPr lang="ru-RU" sz="2000" b="1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ctr" rtl="0" fontAlgn="base"/>
            <a:r>
              <a:rPr lang="en-US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&lt;5%</a:t>
            </a:r>
            <a:endParaRPr lang="en-US" sz="2000" b="1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905994" y="1227851"/>
            <a:ext cx="1234804" cy="11820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rtl="0" fontAlgn="base"/>
            <a:r>
              <a:rPr lang="en-US" sz="2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Ra</a:t>
            </a:r>
            <a:endParaRPr lang="en-US" sz="2400" b="1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ctr" rtl="0" fontAlgn="base"/>
            <a:r>
              <a:rPr lang="en-US" sz="2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&gt;80</a:t>
            </a:r>
            <a:endParaRPr lang="en-US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385847" y="1218894"/>
            <a:ext cx="1234804" cy="11820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rtl="0" fontAlgn="base"/>
            <a:r>
              <a:rPr lang="ru-RU" sz="3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2 </a:t>
            </a:r>
            <a:r>
              <a:rPr lang="ru-RU" sz="12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года гарантии</a:t>
            </a:r>
            <a:endParaRPr lang="en-US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HINKCELLSHAPEDONOTDELETE" val="thinkcellActiveDocDoNotDelete"/>
</p:tagLst>
</file>

<file path=ppt/tags/tag10.xml><?xml version="1.0" encoding="utf-8"?>
<p:tagLst xmlns:p="http://schemas.openxmlformats.org/presentationml/2006/main">
  <p:tag name="THINKCELLSHAPEDONOTDELETE" val="thinkcellActiveDocDoNotDelete"/>
</p:tagLst>
</file>

<file path=ppt/tags/tag11.xml><?xml version="1.0" encoding="utf-8"?>
<p:tagLst xmlns:p="http://schemas.openxmlformats.org/presentationml/2006/main">
  <p:tag name="THINKCELLSHAPEDONOTDELETE" val="tefCo4.jOQeKjjU29iDakCw"/>
</p:tagLst>
</file>

<file path=ppt/tags/tag12.xml><?xml version="1.0" encoding="utf-8"?>
<p:tagLst xmlns:p="http://schemas.openxmlformats.org/presentationml/2006/main">
  <p:tag name="THINKCELLSHAPEDONOTDELETE" val="thinkcellActiveDocDoNotDelete"/>
</p:tagLst>
</file>

<file path=ppt/tags/tag13.xml><?xml version="1.0" encoding="utf-8"?>
<p:tagLst xmlns:p="http://schemas.openxmlformats.org/presentationml/2006/main">
  <p:tag name="THINKCELLSHAPEDONOTDELETE" val="tMdeSoRDCTh.FpyVirY3z5A"/>
</p:tagLst>
</file>

<file path=ppt/tags/tag14.xml><?xml version="1.0" encoding="utf-8"?>
<p:tagLst xmlns:p="http://schemas.openxmlformats.org/presentationml/2006/main">
  <p:tag name="THINKCELLSHAPEDONOTDELETE" val="thinkcellActiveDocDoNotDelete"/>
</p:tagLst>
</file>

<file path=ppt/tags/tag15.xml><?xml version="1.0" encoding="utf-8"?>
<p:tagLst xmlns:p="http://schemas.openxmlformats.org/presentationml/2006/main">
  <p:tag name="THINKCELLSHAPEDONOTDELETE" val="tMdeSoRDCTh.FpyVirY3z5A"/>
</p:tagLst>
</file>

<file path=ppt/tags/tag16.xml><?xml version="1.0" encoding="utf-8"?>
<p:tagLst xmlns:p="http://schemas.openxmlformats.org/presentationml/2006/main">
  <p:tag name="THINKCELLSHAPEDONOTDELETE" val="thinkcellActiveDocDoNotDelete"/>
</p:tagLst>
</file>

<file path=ppt/tags/tag17.xml><?xml version="1.0" encoding="utf-8"?>
<p:tagLst xmlns:p="http://schemas.openxmlformats.org/presentationml/2006/main">
  <p:tag name="THINKCELLSHAPEDONOTDELETE" val="tCC93X01SQ7usGa8NWeQzew"/>
</p:tagLst>
</file>

<file path=ppt/tags/tag18.xml><?xml version="1.0" encoding="utf-8"?>
<p:tagLst xmlns:p="http://schemas.openxmlformats.org/presentationml/2006/main">
  <p:tag name="THINKCELLSHAPEDONOTDELETE" val="thinkcellActiveDocDoNotDelete"/>
</p:tagLst>
</file>

<file path=ppt/tags/tag19.xml><?xml version="1.0" encoding="utf-8"?>
<p:tagLst xmlns:p="http://schemas.openxmlformats.org/presentationml/2006/main">
  <p:tag name="THINKCELLSHAPEDONOTDELETE" val="tCC93X01SQ7usGa8NWeQzew"/>
</p:tagLst>
</file>

<file path=ppt/tags/tag2.xml><?xml version="1.0" encoding="utf-8"?>
<p:tagLst xmlns:p="http://schemas.openxmlformats.org/presentationml/2006/main">
  <p:tag name="THINKCELLSHAPEDONOTDELETE" val="thinkcellActiveDocDoNotDelete"/>
</p:tagLst>
</file>

<file path=ppt/tags/tag20.xml><?xml version="1.0" encoding="utf-8"?>
<p:tagLst xmlns:p="http://schemas.openxmlformats.org/presentationml/2006/main">
  <p:tag name="THINKCELLSHAPEDONOTDELETE" val="thinkcellActiveDocDoNotDelete"/>
</p:tagLst>
</file>

<file path=ppt/tags/tag21.xml><?xml version="1.0" encoding="utf-8"?>
<p:tagLst xmlns:p="http://schemas.openxmlformats.org/presentationml/2006/main">
  <p:tag name="THINKCELLSHAPEDONOTDELETE" val="tBMbcyLT4SP6K3QGT3wzs2g"/>
</p:tagLst>
</file>

<file path=ppt/tags/tag22.xml><?xml version="1.0" encoding="utf-8"?>
<p:tagLst xmlns:p="http://schemas.openxmlformats.org/presentationml/2006/main">
  <p:tag name="THINKCELLSHAPEDONOTDELETE" val="thinkcellActiveDocDoNotDelete"/>
</p:tagLst>
</file>

<file path=ppt/tags/tag23.xml><?xml version="1.0" encoding="utf-8"?>
<p:tagLst xmlns:p="http://schemas.openxmlformats.org/presentationml/2006/main">
  <p:tag name="THINKCELLSHAPEDONOTDELETE" val="tBMbcyLT4SP6K3QGT3wzs2g"/>
</p:tagLst>
</file>

<file path=ppt/tags/tag24.xml><?xml version="1.0" encoding="utf-8"?>
<p:tagLst xmlns:p="http://schemas.openxmlformats.org/presentationml/2006/main">
  <p:tag name="THINKCELLSHAPEDONOTDELETE" val="thinkcellActiveDocDoNotDelete"/>
</p:tagLst>
</file>

<file path=ppt/tags/tag25.xml><?xml version="1.0" encoding="utf-8"?>
<p:tagLst xmlns:p="http://schemas.openxmlformats.org/presentationml/2006/main">
  <p:tag name="THINKCELLSHAPEDONOTDELETE" val="tfpTy5MX7RUe0iA.9jXEiTA"/>
</p:tagLst>
</file>

<file path=ppt/tags/tag26.xml><?xml version="1.0" encoding="utf-8"?>
<p:tagLst xmlns:p="http://schemas.openxmlformats.org/presentationml/2006/main">
  <p:tag name="THINKCELLSHAPEDONOTDELETE" val="thinkcellActiveDocDoNotDelete"/>
</p:tagLst>
</file>

<file path=ppt/tags/tag27.xml><?xml version="1.0" encoding="utf-8"?>
<p:tagLst xmlns:p="http://schemas.openxmlformats.org/presentationml/2006/main">
  <p:tag name="THINKCELLSHAPEDONOTDELETE" val="tfpTy5MX7RUe0iA.9jXEiTA"/>
</p:tagLst>
</file>

<file path=ppt/tags/tag28.xml><?xml version="1.0" encoding="utf-8"?>
<p:tagLst xmlns:p="http://schemas.openxmlformats.org/presentationml/2006/main">
  <p:tag name="THINKCELLSHAPEDONOTDELETE" val="thinkcellActiveDocDoNotDelete"/>
</p:tagLst>
</file>

<file path=ppt/tags/tag29.xml><?xml version="1.0" encoding="utf-8"?>
<p:tagLst xmlns:p="http://schemas.openxmlformats.org/presentationml/2006/main">
  <p:tag name="THINKCELLSHAPEDONOTDELETE" val="tCoJB.e8HSViX5Q0s_U91IQ"/>
</p:tagLst>
</file>

<file path=ppt/tags/tag3.xml><?xml version="1.0" encoding="utf-8"?>
<p:tagLst xmlns:p="http://schemas.openxmlformats.org/presentationml/2006/main">
  <p:tag name="THINKCELLSHAPEDONOTDELETE" val="thinkcellActiveDocDoNotDelete"/>
</p:tagLst>
</file>

<file path=ppt/tags/tag30.xml><?xml version="1.0" encoding="utf-8"?>
<p:tagLst xmlns:p="http://schemas.openxmlformats.org/presentationml/2006/main">
  <p:tag name="THINKCELLSHAPEDONOTDELETE" val="thinkcellActiveDocDoNotDelete"/>
</p:tagLst>
</file>

<file path=ppt/tags/tag31.xml><?xml version="1.0" encoding="utf-8"?>
<p:tagLst xmlns:p="http://schemas.openxmlformats.org/presentationml/2006/main">
  <p:tag name="THINKCELLSHAPEDONOTDELETE" val="tEJfEhO7uQJ6u1epakZAFhg"/>
</p:tagLst>
</file>

<file path=ppt/tags/tag32.xml><?xml version="1.0" encoding="utf-8"?>
<p:tagLst xmlns:p="http://schemas.openxmlformats.org/presentationml/2006/main">
  <p:tag name="THINKCELLSHAPEDONOTDELETE" val="thinkcellActiveDocDoNotDelete"/>
</p:tagLst>
</file>

<file path=ppt/tags/tag33.xml><?xml version="1.0" encoding="utf-8"?>
<p:tagLst xmlns:p="http://schemas.openxmlformats.org/presentationml/2006/main">
  <p:tag name="THINKCELLSHAPEDONOTDELETE" val="tkxSBxD_oTdKpquzhlUYsTw"/>
</p:tagLst>
</file>

<file path=ppt/tags/tag34.xml><?xml version="1.0" encoding="utf-8"?>
<p:tagLst xmlns:p="http://schemas.openxmlformats.org/presentationml/2006/main">
  <p:tag name="THINKCELLSHAPEDONOTDELETE" val="thinkcellActiveDocDoNotDelete"/>
</p:tagLst>
</file>

<file path=ppt/tags/tag35.xml><?xml version="1.0" encoding="utf-8"?>
<p:tagLst xmlns:p="http://schemas.openxmlformats.org/presentationml/2006/main">
  <p:tag name="THINKCELLSHAPEDONOTDELETE" val="tdGY5k_6XQo.oP0ef1pb0pw"/>
</p:tagLst>
</file>

<file path=ppt/tags/tag36.xml><?xml version="1.0" encoding="utf-8"?>
<p:tagLst xmlns:p="http://schemas.openxmlformats.org/presentationml/2006/main">
  <p:tag name="THINKCELLSHAPEDONOTDELETE" val="thinkcellActiveDocDoNotDelete"/>
</p:tagLst>
</file>

<file path=ppt/tags/tag37.xml><?xml version="1.0" encoding="utf-8"?>
<p:tagLst xmlns:p="http://schemas.openxmlformats.org/presentationml/2006/main">
  <p:tag name="THINKCELLSHAPEDONOTDELETE" val="tRDIbu8mNSRmtpYiIyypg7g"/>
</p:tagLst>
</file>

<file path=ppt/tags/tag38.xml><?xml version="1.0" encoding="utf-8"?>
<p:tagLst xmlns:p="http://schemas.openxmlformats.org/presentationml/2006/main">
  <p:tag name="THINKCELLSHAPEDONOTDELETE" val="thinkcellActiveDocDoNotDelete"/>
</p:tagLst>
</file>

<file path=ppt/tags/tag39.xml><?xml version="1.0" encoding="utf-8"?>
<p:tagLst xmlns:p="http://schemas.openxmlformats.org/presentationml/2006/main">
  <p:tag name="THINKCELLSHAPEDONOTDELETE" val="t2z13HgEsR4yN3qNS0pVKtw"/>
</p:tagLst>
</file>

<file path=ppt/tags/tag4.xml><?xml version="1.0" encoding="utf-8"?>
<p:tagLst xmlns:p="http://schemas.openxmlformats.org/presentationml/2006/main">
  <p:tag name="THINKCELLSHAPEDONOTDELETE" val="thinkcellActiveDocDoNotDelete"/>
</p:tagLst>
</file>

<file path=ppt/tags/tag40.xml><?xml version="1.0" encoding="utf-8"?>
<p:tagLst xmlns:p="http://schemas.openxmlformats.org/presentationml/2006/main">
  <p:tag name="THINKCELLSHAPEDONOTDELETE" val="thinkcellActiveDocDoNotDelete"/>
</p:tagLst>
</file>

<file path=ppt/tags/tag41.xml><?xml version="1.0" encoding="utf-8"?>
<p:tagLst xmlns:p="http://schemas.openxmlformats.org/presentationml/2006/main">
  <p:tag name="THINKCELLSHAPEDONOTDELETE" val="t_75GDBl1Qg.LicFT.Tltow"/>
</p:tagLst>
</file>

<file path=ppt/tags/tag42.xml><?xml version="1.0" encoding="utf-8"?>
<p:tagLst xmlns:p="http://schemas.openxmlformats.org/presentationml/2006/main">
  <p:tag name="EE4P_MASTERWIZARD" val="LEDVANCE_LOGO"/>
</p:tagLst>
</file>

<file path=ppt/tags/tag43.xml><?xml version="1.0" encoding="utf-8"?>
<p:tagLst xmlns:p="http://schemas.openxmlformats.org/presentationml/2006/main">
  <p:tag name="THINKCELLSHAPEDONOTDELETE" val="thinkcellActiveDocDoNotDelete"/>
</p:tagLst>
</file>

<file path=ppt/tags/tag44.xml><?xml version="1.0" encoding="utf-8"?>
<p:tagLst xmlns:p="http://schemas.openxmlformats.org/presentationml/2006/main">
  <p:tag name="THINKCELLSHAPEDONOTDELETE" val="t7pxtpl0BQGytLFVaoyJ9cg"/>
</p:tagLst>
</file>

<file path=ppt/tags/tag45.xml><?xml version="1.0" encoding="utf-8"?>
<p:tagLst xmlns:p="http://schemas.openxmlformats.org/presentationml/2006/main">
  <p:tag name="EE4P_MASTERWIZARD" val="LEDVANCE_LOGO"/>
</p:tagLst>
</file>

<file path=ppt/tags/tag46.xml><?xml version="1.0" encoding="utf-8"?>
<p:tagLst xmlns:p="http://schemas.openxmlformats.org/presentationml/2006/main">
  <p:tag name="THINKCELLSHAPEDONOTDELETE" val="thinkcellActiveDocDoNotDelete"/>
</p:tagLst>
</file>

<file path=ppt/tags/tag47.xml><?xml version="1.0" encoding="utf-8"?>
<p:tagLst xmlns:p="http://schemas.openxmlformats.org/presentationml/2006/main">
  <p:tag name="THINKCELLSHAPEDONOTDELETE" val="t_1SKXFk4QbqhlpvC0E7t.A"/>
</p:tagLst>
</file>

<file path=ppt/tags/tag48.xml><?xml version="1.0" encoding="utf-8"?>
<p:tagLst xmlns:p="http://schemas.openxmlformats.org/presentationml/2006/main">
  <p:tag name="THINKCELLSHAPEDONOTDELETE" val="thinkcellActiveDocDoNotDelete"/>
</p:tagLst>
</file>

<file path=ppt/tags/tag49.xml><?xml version="1.0" encoding="utf-8"?>
<p:tagLst xmlns:p="http://schemas.openxmlformats.org/presentationml/2006/main">
  <p:tag name="THINKCELLSHAPEDONOTDELETE" val="tV8RRgMqESgq4l9lwOXEUsA"/>
</p:tagLst>
</file>

<file path=ppt/tags/tag5.xml><?xml version="1.0" encoding="utf-8"?>
<p:tagLst xmlns:p="http://schemas.openxmlformats.org/presentationml/2006/main">
  <p:tag name="THINKCELLSHAPEDONOTDELETE" val="thinkcellActiveDocDoNotDelete"/>
</p:tagLst>
</file>

<file path=ppt/tags/tag50.xml><?xml version="1.0" encoding="utf-8"?>
<p:tagLst xmlns:p="http://schemas.openxmlformats.org/presentationml/2006/main">
  <p:tag name="THINKCELLSHAPEDONOTDELETE" val="thinkcellActiveDocDoNotDelete"/>
</p:tagLst>
</file>

<file path=ppt/tags/tag51.xml><?xml version="1.0" encoding="utf-8"?>
<p:tagLst xmlns:p="http://schemas.openxmlformats.org/presentationml/2006/main">
  <p:tag name="THINKCELLSHAPEDONOTDELETE" val="thinkcellActiveDocDoNotDelete"/>
</p:tagLst>
</file>

<file path=ppt/tags/tag52.xml><?xml version="1.0" encoding="utf-8"?>
<p:tagLst xmlns:p="http://schemas.openxmlformats.org/presentationml/2006/main">
  <p:tag name="THINKCELLSHAPEDONOTDELETE" val="thinkcellActiveDocDoNotDelete"/>
</p:tagLst>
</file>

<file path=ppt/tags/tag53.xml><?xml version="1.0" encoding="utf-8"?>
<p:tagLst xmlns:p="http://schemas.openxmlformats.org/presentationml/2006/main">
  <p:tag name="THINKCELLSHAPEDONOTDELETE" val="thinkcellActiveDocDoNotDelete"/>
</p:tagLst>
</file>

<file path=ppt/tags/tag54.xml><?xml version="1.0" encoding="utf-8"?>
<p:tagLst xmlns:p="http://schemas.openxmlformats.org/presentationml/2006/main">
  <p:tag name="THINKCELLSHAPEDONOTDELETE" val="thinkcellActiveDocDoNotDelete"/>
</p:tagLst>
</file>

<file path=ppt/tags/tag55.xml><?xml version="1.0" encoding="utf-8"?>
<p:tagLst xmlns:p="http://schemas.openxmlformats.org/presentationml/2006/main">
  <p:tag name="THINKCELLSHAPEDONOTDELETE" val="thinkcellActiveDocDoNotDelete"/>
</p:tagLst>
</file>

<file path=ppt/tags/tag56.xml><?xml version="1.0" encoding="utf-8"?>
<p:tagLst xmlns:p="http://schemas.openxmlformats.org/presentationml/2006/main">
  <p:tag name="THINKCELLSHAPEDONOTDELETE" val="thinkcellActiveDocDoNotDelete"/>
</p:tagLst>
</file>

<file path=ppt/tags/tag57.xml><?xml version="1.0" encoding="utf-8"?>
<p:tagLst xmlns:p="http://schemas.openxmlformats.org/presentationml/2006/main">
  <p:tag name="THINKCELLSHAPEDONOTDELETE" val="thinkcellActiveDocDoNotDelete"/>
</p:tagLst>
</file>

<file path=ppt/tags/tag58.xml><?xml version="1.0" encoding="utf-8"?>
<p:tagLst xmlns:p="http://schemas.openxmlformats.org/presentationml/2006/main">
  <p:tag name="THINKCELLSHAPEDONOTDELETE" val="thinkcellActiveDocDoNotDelete"/>
</p:tagLst>
</file>

<file path=ppt/tags/tag59.xml><?xml version="1.0" encoding="utf-8"?>
<p:tagLst xmlns:p="http://schemas.openxmlformats.org/presentationml/2006/main">
  <p:tag name="THINKCELLSHAPEDONOTDELETE" val="tvIBoiCVTSVeiWE1KV9C0ag"/>
</p:tagLst>
</file>

<file path=ppt/tags/tag6.xml><?xml version="1.0" encoding="utf-8"?>
<p:tagLst xmlns:p="http://schemas.openxmlformats.org/presentationml/2006/main">
  <p:tag name="THINKCELLSHAPEDONOTDELETE" val="thinkcellActiveDocDoNotDelete"/>
</p:tagLst>
</file>

<file path=ppt/tags/tag60.xml><?xml version="1.0" encoding="utf-8"?>
<p:tagLst xmlns:p="http://schemas.openxmlformats.org/presentationml/2006/main">
  <p:tag name="THINKCELLSHAPEDONOTDELETE" val="thinkcellActiveDocDoNotDelete"/>
</p:tagLst>
</file>

<file path=ppt/tags/tag61.xml><?xml version="1.0" encoding="utf-8"?>
<p:tagLst xmlns:p="http://schemas.openxmlformats.org/presentationml/2006/main">
  <p:tag name="THINKCELLSHAPEDONOTDELETE" val="tYRgmZ3WgSPW6bAB6yOVogw"/>
</p:tagLst>
</file>

<file path=ppt/tags/tag62.xml><?xml version="1.0" encoding="utf-8"?>
<p:tagLst xmlns:p="http://schemas.openxmlformats.org/presentationml/2006/main">
  <p:tag name="THINKCELLSHAPEDONOTDELETE" val="thinkcellActiveDocDoNotDelete"/>
</p:tagLst>
</file>

<file path=ppt/tags/tag66.xml><?xml version="1.0" encoding="utf-8"?>
<p:tagLst xmlns:p="http://schemas.openxmlformats.org/presentationml/2006/main">
  <p:tag name="EE4P_STYLE_ID" val="6391c4b3-6ff1-44de-b4bb-0a4e39bbacaa"/>
  <p:tag name="THINKCELLPRESENTATIONDONOTDELETE" val="&lt;?xml version=&quot;1.0&quot; encoding=&quot;UTF-16&quot; standalone=&quot;yes&quot;?&gt;&lt;root reqver=&quot;28224&quot;&gt;&lt;version val=&quot;3524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EE4P_AGENDAWIZARD" val="&lt;ee4p&gt;&lt;layouts&gt;&lt;layout name=&quot;Line&quot; id=&quot;1_2&quot;&gt;&lt;standard&gt;&lt;textframe horizontalAnchor=&quot;1&quot; marginBottom=&quot;6&quot; marginLeft=&quot;0&quot; marginRight=&quot;0&quot; marginTop=&quot;6&quot; orientation=&quot;1&quot; verticalAnchor=&quot;1&quot; /&gt;&lt;font name=&quot;Arial&quot; bold=&quot;0&quot; italic=&quot;0&quot; color=&quot;#ffffff&quot; /&gt;&lt;paragraphformat firstLineIndent=&quot;0&quot; leftIndent=&quot;0&quot; rightIndent=&quot;0&quot; lineRuleBefore=&quot;&quot; lineRuleWithin=&quot;&quot; lineRuleAfter=&quot;&quot; spaceBefore=&quot;&quot; spaceWithin=&quot;&quot; spaceAfter=&quot;&quot; /&gt;&lt;fill visible=&quot;0&quot; /&gt;&lt;line visible=&quot;0&quot; /&gt;&lt;bulletformat visible=&quot;0&quot; /&gt;&lt;/standard&gt;&lt;agenda name=&quot;New Agenda&quot; title=&quot;Agenda&quot; subtitle=&quot;&quot; sizingModeId=&quot;2&quot; fontSize=&quot;18&quot; startTime=&quot;540&quot; timeFormatId=&quot;1&quot; startItemNo=&quot;1&quot; createSingleAgendaSlide=&quot;1&quot; createSeparatingSlides=&quot;1&quot; createBackupSlide=&quot;1&quot; /&gt;&lt;columns&gt;&lt;column field=&quot;itemno&quot; label=&quot;No.&quot; checked=&quot;1&quot; leftSpacing=&quot;0&quot; rightSpacing=&quot;0&quot; dock=&quot;1&quot; fixedWidth=&quot;40.000001&quot; /&gt;&lt;column field=&quot;topic&quot; label=&quot;Topic&quot; leftSpacing=&quot;0&quot; rightDistribute=&quot;1&quot; dock=&quot;1&quot; /&gt;&lt;column field=&quot;responsible&quot; label=&quot;Responsible&quot; visible=&quot;1&quot; checked=&quot;1&quot; leftSpacing=&quot;10&quot; rightDistribute=&quot;1&quot; dock=&quot;1&quot; /&gt;&lt;column field=&quot;freecolumn&quot; label=&quot;&quot; visible=&quot;1&quot; checked=&quot;0&quot; leftSpacing=&quot;10&quot; rightDistribute=&quot;1&quot; dock=&quot;1&quot; /&gt;&lt;column field=&quot;timeslot&quot; label=&quot;Time Slot&quot; visible=&quot;1&quot; checked=&quot;1&quot; leftSpacing=&quot;10&quot; rightSpacing=&quot;0&quot; dock=&quot;2&quot; /&gt;&lt;column field=&quot;pageno&quot; label=&quot;Page No.&quot; visible=&quot;1&quot; checked=&quot;0&quot; leftSpacing=&quot;10&quot; rightSpacing=&quot;0&quot; dock=&quot;2&quot; /&gt;&lt;/columns&gt;&lt;position left=&quot;40.62512&quot; top=&quot;143.875&quot; width=&quot;878.7499&quot; height=&quot;344.625&quot; /&gt;&lt;!--&#10;      &lt;subtitle&gt;&#10;        &lt;position left=&quot;31.25&quot; top=&quot;92.00031&quot; width=&quot;657.75&quot; height=&quot;19.25&quot;/&gt;&#10;        &lt;font size=&quot;16&quot;/&gt;&#10;        &lt;textframe marginBottom=&quot;0&quot; marginTop=&quot;0&quot;/&gt;&#10;        &lt;paragraphformat alignment=&quot;1&quot;/&gt;&#10;      &lt;/subtitle&gt;&#10;   --&gt;&lt;settings allowedSizingModeIds=&quot;1|2&quot; allowedFontSizes=&quot;8|9|10.5|11|12|14|16|18&quot; allowedTimeFormatIds=&quot;1|2|3&quot; slideLayout=&quot;11&quot; customLayoutName=&quot;Divider&quot; customLayoutIndex=&quot;&quot; showBreak=&quot;1&quot; singleAgendaSlideSelected=&quot;0&quot; backupSlideTitle=&quot;Backup: %agendaName%&quot; topMargin=&quot;0&quot; leftMargin=&quot;0&quot; allowedLevels=&quot;4&quot; itemNoFormats=&quot;{1}.¦{1}.{2}¦{3:alphaLC}.¦{3:alphaLC}.{4:alphaLC}&quot; /&gt;&lt;!-- Agenda item formats --&gt;&lt;cases&gt;&lt;case level=&quot;1&quot; selected=&quot;0&quot; break=&quot;0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type=&quot;line&quot; value=&quot;&quot; filter=&quot;4&quot;&gt;&lt;position left=&quot;0&quot; top=&quot;0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Left=&quot;0&quot; marginRight=&quot;0&quot; verticalAnchor=&quot;3&quot; /&gt;&lt;paragraphformat alignment=&quot;1&quot; /&gt;&lt;/element&gt;&lt;element field=&quot;topic&quot; type=&quot;autoshape&quot; autoShapeType=&quot;1&quot; indent=&quot;(level-1)*40.000001&quot; indentType=&quot;2&quot;&gt;&lt;paragraphformat alignment=&quot;1&quot; /&gt;&lt;textframe marginLeft=&quot;0&quot; /&gt;&lt;/element&gt;&lt;element field=&quot;responsible&quot; type=&quot;autoshape&quot; autoShapeType=&quot;1&quot; indent=&quot;(level-1)*40.000001&quot; indentType=&quot;1&quot;&gt;&lt;paragraphformat alignment=&quot;1&quot; /&gt;&lt;/element&gt;&lt;element field=&quot;freecolumn&quot; type=&quot;autoshape&quot; autoShapeType=&quot;1&quot; indent=&quot;(level-1)*40.000001&quot; indentType=&quot;1&quot;&gt;&lt;paragraphformat alignment=&quot;1&quot; /&gt;&lt;/element&gt;&lt;element field=&quot;timeslot&quot; type=&quot;autoshape&quot; autoShapeType=&quot;1&quot;&gt;&lt;paragraphformat alignment=&quot;1&quot; /&gt;&lt;/element&gt;&lt;element field=&quot;pageno&quot; type=&quot;autoshape&quot; autoShapeType=&quot;1&quot;&gt;&lt;paragraphformat alignment=&quot;3&quot; /&gt;&lt;/element&gt;&lt;/case&gt;&lt;case level=&quot;1&quot; selected=&quot;1&quot; break=&quot;0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type=&quot;line&quot; value=&quot;&quot; filter=&quot;4&quot;&gt;&lt;position left=&quot;0&quot; top=&quot;0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Left=&quot;0&quot; marginRight=&quot;0&quot; verticalAnchor=&quot;3&quot; /&gt;&lt;paragraphformat alignment=&quot;1&quot; /&gt;&lt;font bold=&quot;1&quot; /&gt;&lt;/element&gt;&lt;element field=&quot;topic&quot; type=&quot;autoshape&quot; autoShapeType=&quot;1&quot; indent=&quot;(level-1)*40.000001&quot; indentType=&quot;2&quot;&gt;&lt;paragraphformat alignment=&quot;1&quot; /&gt;&lt;textframe marginLeft=&quot;0&quot; /&gt;&lt;font bold=&quot;1&quot; /&gt;&lt;/element&gt;&lt;element field=&quot;responsible&quot; type=&quot;autoshape&quot; autoShapeType=&quot;1&quot; indent=&quot;(level-1)*40.000001&quot; indentType=&quot;1&quot;&gt;&lt;paragraphformat alignment=&quot;1&quot; /&gt;&lt;font bold=&quot;1&quot; /&gt;&lt;/element&gt;&lt;element field=&quot;freecolumn&quot; type=&quot;autoshape&quot; autoShapeType=&quot;1&quot; indent=&quot;(level-1)*40.000001&quot; indentType=&quot;1&quot;&gt;&lt;paragraphformat alignment=&quot;1&quot; /&gt;&lt;font bold=&quot;1&quot; /&gt;&lt;/element&gt;&lt;element field=&quot;timeslot&quot; type=&quot;autoshape&quot; autoShapeType=&quot;1&quot;&gt;&lt;paragraphformat alignment=&quot;1&quot; /&gt;&lt;font bold=&quot;1&quot; /&gt;&lt;/element&gt;&lt;element field=&quot;pageno&quot; type=&quot;autoshape&quot; autoShapeType=&quot;1&quot;&gt;&lt;paragraphformat alignment=&quot;3&quot; /&gt;&lt;font bold=&quot;1&quot; /&gt;&lt;/element&gt;&lt;/case&gt;&lt;case level=&quot;2&quot; selected=&quot;0&quot; break=&quot;0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Top=&quot;0&quot; marginLeft=&quot;0&quot; marginRight=&quot;0&quot; verticalAnchor=&quot;3&quot; /&gt;&lt;paragraphformat alignment=&quot;1&quot; /&gt;&lt;/element&gt;&lt;element field=&quot;topic&quot; type=&quot;autoshape&quot; autoShapeType=&quot;1&quot; indent=&quot;(level-1)*40.000001&quot; indentType=&quot;2&quot;&gt;&lt;paragraphformat alignment=&quot;1&quot; /&gt;&lt;textframe marginTop=&quot;0&quot; /&gt;&lt;/element&gt;&lt;element field=&quot;responsible&quot; type=&quot;autoshape&quot; autoShapeType=&quot;1&quot; indent=&quot;(level-1)*40.000001&quot; indentType=&quot;1&quot;&gt;&lt;paragraphformat alignment=&quot;1&quot; /&gt;&lt;textframe marginTop=&quot;0&quot; /&gt;&lt;/element&gt;&lt;element field=&quot;freecolumn&quot; type=&quot;autoshape&quot; autoShapeType=&quot;1&quot; indent=&quot;(level-1)*40.000001&quot; indentType=&quot;1&quot;&gt;&lt;paragraphformat alignment=&quot;1&quot; /&gt;&lt;textframe marginTop=&quot;0&quot; /&gt;&lt;/element&gt;&lt;element field=&quot;timeslot&quot; type=&quot;autoshape&quot; autoShapeType=&quot;1&quot;&gt;&lt;paragraphformat alignment=&quot;1&quot; /&gt;&lt;textframe marginTop=&quot;0&quot; /&gt;&lt;/element&gt;&lt;element field=&quot;pageno&quot; type=&quot;autoshape&quot; autoShapeType=&quot;1&quot;&gt;&lt;paragraphformat alignment=&quot;3&quot; /&gt;&lt;textframe marginTop=&quot;0&quot; /&gt;&lt;/element&gt;&lt;/case&gt;&lt;case level=&quot;2&quot; selected=&quot;1&quot; break=&quot;0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Top=&quot;0&quot; marginRight=&quot;0&quot; verticalAnchor=&quot;3&quot; /&gt;&lt;paragraphformat alignment=&quot;1&quot; /&gt;&lt;font bold=&quot;1&quot; /&gt;&lt;/element&gt;&lt;element field=&quot;topic&quot; type=&quot;autoshape&quot; autoShapeType=&quot;1&quot; indent=&quot;(level-1)*40.000001&quot; indentType=&quot;2&quot;&gt;&lt;paragraphformat alignment=&quot;1&quot; /&gt;&lt;font bold=&quot;1&quot; /&gt;&lt;textframe marginTop=&quot;0&quot; /&gt;&lt;/element&gt;&lt;element field=&quot;responsible&quot; type=&quot;autoshape&quot; autoShapeType=&quot;1&quot; indent=&quot;(level-1)*40.000001&quot; indentType=&quot;1&quot;&gt;&lt;paragraphformat alignment=&quot;1&quot; /&gt;&lt;textframe marginTop=&quot;0&quot; /&gt;&lt;font bold=&quot;1&quot; /&gt;&lt;/element&gt;&lt;element field=&quot;freecolumn&quot; type=&quot;autoshape&quot; autoShapeType=&quot;1&quot; indent=&quot;(level-1)*40.000001&quot; indentType=&quot;1&quot;&gt;&lt;paragraphformat alignment=&quot;1&quot; /&gt;&lt;textframe marginTop=&quot;0&quot; /&gt;&lt;font bold=&quot;1&quot; /&gt;&lt;/element&gt;&lt;element field=&quot;timeslot&quot; type=&quot;autoshape&quot; autoShapeType=&quot;1&quot;&gt;&lt;paragraphformat alignment=&quot;1&quot; /&gt;&lt;textframe marginTop=&quot;0&quot; /&gt;&lt;font bold=&quot;1&quot; /&gt;&lt;/element&gt;&lt;element field=&quot;pageno&quot; type=&quot;autoshape&quot; autoShapeType=&quot;1&quot;&gt;&lt;paragraphformat alignment=&quot;3&quot; /&gt;&lt;textframe marginTop=&quot;0&quot; /&gt;&lt;font bold=&quot;1&quot; /&gt;&lt;/element&gt;&lt;/case&gt;&lt;case level=&quot;1&quot; selected=&quot;0&quot; break=&quot;1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type=&quot;line&quot; value=&quot;&quot; filter=&quot;4&quot;&gt;&lt;position left=&quot;0&quot; top=&quot;0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Left=&quot;0&quot; marginRight=&quot;0&quot; verticalAnchor=&quot;3&quot; /&gt;&lt;paragraphformat alignment=&quot;1&quot; /&gt;&lt;/element&gt;&lt;element field=&quot;topic&quot; type=&quot;autoshape&quot; autoShapeType=&quot;1&quot; indent=&quot;(level-1)*40.000001&quot; indentType=&quot;2&quot;&gt;&lt;paragraphformat alignment=&quot;1&quot; /&gt;&lt;textframe marginLeft=&quot;0&quot; /&gt;&lt;/element&gt;&lt;element field=&quot;responsible&quot; type=&quot;autoshape&quot; autoShapeType=&quot;1&quot; indent=&quot;(level-1)*40.000001&quot; indentType=&quot;1&quot;&gt;&lt;paragraphformat alignment=&quot;1&quot; /&gt;&lt;/element&gt;&lt;element field=&quot;freecolumn&quot; type=&quot;autoshape&quot; autoShapeType=&quot;1&quot; indent=&quot;(level-1)*40.000001&quot; indentType=&quot;1&quot;&gt;&lt;paragraphformat alignment=&quot;1&quot; /&gt;&lt;/element&gt;&lt;element field=&quot;timeslot&quot; type=&quot;autoshape&quot; autoShapeType=&quot;1&quot;&gt;&lt;paragraphformat alignment=&quot;1&quot; /&gt;&lt;/element&gt;&lt;element field=&quot;pageno&quot; type=&quot;autoshape&quot; autoShapeType=&quot;1&quot;&gt;&lt;paragraphformat alignment=&quot;3&quot; /&gt;&lt;/element&gt;&lt;/case&gt;&lt;case level=&quot;1&quot; selected=&quot;1&quot; break=&quot;1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type=&quot;line&quot; value=&quot;&quot; filter=&quot;4&quot;&gt;&lt;position left=&quot;0&quot; top=&quot;0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Left=&quot;0&quot; marginRight=&quot;0&quot; verticalAnchor=&quot;3&quot; /&gt;&lt;paragraphformat alignment=&quot;1&quot; /&gt;&lt;font bold=&quot;1&quot; /&gt;&lt;/element&gt;&lt;element field=&quot;topic&quot; type=&quot;autoshape&quot; autoShapeType=&quot;1&quot; indent=&quot;(level-1)*40.000001&quot; indentType=&quot;2&quot;&gt;&lt;paragraphformat alignment=&quot;1&quot; /&gt;&lt;textframe marginLeft=&quot;0&quot; /&gt;&lt;font bold=&quot;1&quot; /&gt;&lt;/element&gt;&lt;element field=&quot;responsible&quot; type=&quot;autoshape&quot; autoShapeType=&quot;1&quot; indent=&quot;(level-1)*40.000001&quot; indentType=&quot;1&quot;&gt;&lt;paragraphformat alignment=&quot;1&quot; /&gt;&lt;font bold=&quot;1&quot; /&gt;&lt;/element&gt;&lt;element field=&quot;freecolumn&quot; type=&quot;autoshape&quot; autoShapeType=&quot;1&quot; indent=&quot;(level-1)*40.000001&quot; indentType=&quot;1&quot;&gt;&lt;paragraphformat alignment=&quot;1&quot; /&gt;&lt;font bold=&quot;1&quot; /&gt;&lt;/element&gt;&lt;element field=&quot;timeslot&quot; type=&quot;autoshape&quot; autoShapeType=&quot;1&quot;&gt;&lt;paragraphformat alignment=&quot;1&quot; /&gt;&lt;font bold=&quot;1&quot; /&gt;&lt;/element&gt;&lt;element field=&quot;pageno&quot; type=&quot;autoshape&quot; autoShapeType=&quot;1&quot;&gt;&lt;paragraphformat alignment=&quot;3&quot; /&gt;&lt;font bold=&quot;1&quot; /&gt;&lt;/element&gt;&lt;/case&gt;&lt;case level=&quot;2&quot; selected=&quot;0&quot; break=&quot;1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Top=&quot;0&quot; marginLeft=&quot;0&quot; marginRight=&quot;0&quot; verticalAnchor=&quot;3&quot; /&gt;&lt;paragraphformat alignment=&quot;1&quot; /&gt;&lt;/element&gt;&lt;element field=&quot;topic&quot; type=&quot;autoshape&quot; autoShapeType=&quot;1&quot; indent=&quot;(level-1)*40.000001&quot; indentType=&quot;2&quot;&gt;&lt;paragraphformat alignment=&quot;1&quot; /&gt;&lt;textframe marginTop=&quot;0&quot; /&gt;&lt;/element&gt;&lt;element field=&quot;responsible&quot; type=&quot;autoshape&quot; autoShapeType=&quot;1&quot; indent=&quot;(level-1)*40.000001&quot; indentType=&quot;1&quot;&gt;&lt;paragraphformat alignment=&quot;1&quot; /&gt;&lt;textframe marginTop=&quot;0&quot; /&gt;&lt;/element&gt;&lt;element field=&quot;freecolumn&quot; type=&quot;autoshape&quot; autoShapeType=&quot;1&quot; indent=&quot;(level-1)*40.000001&quot; indentType=&quot;1&quot;&gt;&lt;paragraphformat alignment=&quot;1&quot; /&gt;&lt;textframe marginTop=&quot;0&quot; /&gt;&lt;/element&gt;&lt;element field=&quot;timeslot&quot; type=&quot;autoshape&quot; autoShapeType=&quot;1&quot;&gt;&lt;paragraphformat alignment=&quot;1&quot; /&gt;&lt;textframe marginTop=&quot;0&quot; /&gt;&lt;/element&gt;&lt;element field=&quot;pageno&quot; type=&quot;autoshape&quot; autoShapeType=&quot;1&quot;&gt;&lt;paragraphformat alignment=&quot;3&quot; /&gt;&lt;textframe marginTop=&quot;0&quot; /&gt;&lt;/element&gt;&lt;/case&gt;&lt;case level=&quot;2&quot; selected=&quot;1&quot; break=&quot;1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Top=&quot;0&quot; marginRight=&quot;0&quot; verticalAnchor=&quot;3&quot; /&gt;&lt;paragraphformat alignment=&quot;1&quot; /&gt;&lt;font bold=&quot;1&quot; /&gt;&lt;/element&gt;&lt;element field=&quot;topic&quot; type=&quot;autoshape&quot; autoShapeType=&quot;1&quot; indent=&quot;(level-1)*40.000001&quot; indentType=&quot;2&quot;&gt;&lt;paragraphformat alignment=&quot;1&quot; /&gt;&lt;font bold=&quot;1&quot; /&gt;&lt;textframe marginTop=&quot;0&quot; /&gt;&lt;/element&gt;&lt;element field=&quot;responsible&quot; type=&quot;autoshape&quot; autoShapeType=&quot;1&quot; indent=&quot;(level-1)*40.000001&quot; indentType=&quot;1&quot;&gt;&lt;paragraphformat alignment=&quot;1&quot; /&gt;&lt;textframe marginTop=&quot;0&quot; /&gt;&lt;font bold=&quot;1&quot; /&gt;&lt;/element&gt;&lt;element field=&quot;freecolumn&quot; type=&quot;autoshape&quot; autoShapeType=&quot;1&quot; indent=&quot;(level-1)*40.000001&quot; indentType=&quot;1&quot;&gt;&lt;paragraphformat alignment=&quot;1&quot; /&gt;&lt;textframe marginTop=&quot;0&quot; /&gt;&lt;font bold=&quot;1&quot; /&gt;&lt;/element&gt;&lt;element field=&quot;timeslot&quot; type=&quot;autoshape&quot; autoShapeType=&quot;1&quot;&gt;&lt;paragraphformat alignment=&quot;1&quot; /&gt;&lt;textframe marginTop=&quot;0&quot; /&gt;&lt;font bold=&quot;1&quot; /&gt;&lt;/element&gt;&lt;element field=&quot;pageno&quot; type=&quot;autoshape&quot; autoShapeType=&quot;1&quot;&gt;&lt;paragraphformat alignment=&quot;3&quot; /&gt;&lt;textframe marginTop=&quot;0&quot; /&gt;&lt;font bold=&quot;1&quot; /&gt;&lt;/element&gt;&lt;/case&gt;&lt;/cases&gt;&lt;!-- Elements on slide independent of items --&gt;&lt;elements&gt;&lt;!--&#10;        &lt;element type=&quot;textbox&quot; zOrder=&quot;1&quot; value=&quot;test&quot;&gt;&#10;          &lt;position left=&quot;0&quot; top=&quot;0&quot; width=&quot;30&quot; height=&quot;30&quot;/&gt;&#10;        &lt;/element&gt;&#10;      --&gt;&lt;/elements&gt;&lt;/layout&gt;&lt;/layouts&gt;&lt;contents&gt;&lt;agenda name=&quot;New Agenda&quot; title=&quot;Agenda&quot; subtitle=&quot;&quot; sizingModeId=&quot;2&quot; fontSize=&quot;18&quot; startTime=&quot;540&quot; timeFormatId=&quot;1&quot; startItemNo=&quot;1&quot; createSingleAgendaSlide=&quot;1&quot; createSeparatingSlides=&quot;0&quot; createBackupSlide=&quot;0&quot; layoutId=&quot;1_2&quot; fontSizeAuto=&quot;0&quot; hideSeparatingSlides=&quot;0&quot; createSections=&quot;0&quot; singleSlideId=&quot;3885ad16-df10-445e-a589-d916f009219a&quot; backupSlideId=&quot;&quot;&gt;&lt;columns&gt;&lt;column field=&quot;itemno&quot; label=&quot;No.&quot; checked=&quot;1&quot; leftSpacing=&quot;0&quot; rightSpacing=&quot;0&quot; dock=&quot;1&quot; fixedWidth=&quot;40.000001&quot; /&gt;&lt;column field=&quot;topic&quot; label=&quot;Topic&quot; leftSpacing=&quot;0&quot; rightDistribute=&quot;1&quot; dock=&quot;1&quot; rightSpacing=&quot;311.0894&quot; /&gt;&lt;column field=&quot;responsible&quot; label=&quot;Responsible&quot; visible=&quot;1&quot; checked=&quot;1&quot; leftSpacing=&quot;10&quot; rightDistribute=&quot;1&quot; dock=&quot;1&quot; rightSpacing=&quot;311.0894&quot; /&gt;&lt;column field=&quot;freecolumn&quot; label=&quot;&quot; visible=&quot;1&quot; checked=&quot;0&quot; leftSpacing=&quot;10&quot; rightDistribute=&quot;1&quot; dock=&quot;1&quot; /&gt;&lt;column field=&quot;timeslot&quot; label=&quot;Time Slot&quot; visible=&quot;1&quot; checked=&quot;1&quot; leftSpacing=&quot;10&quot; rightSpacing=&quot;0&quot; dock=&quot;2&quot; /&gt;&lt;column field=&quot;pageno&quot; label=&quot;Page No.&quot; visible=&quot;1&quot; checked=&quot;0&quot; leftSpacing=&quot;10&quot; rightSpacing=&quot;0&quot; dock=&quot;2&quot; /&gt;&lt;/columns&gt;&lt;items&gt;&lt;item duration=&quot;30&quot; id=&quot;8a2c5ece-ad32-41aa-b02f-a9f075ca0e44&quot; parentId=&quot;&quot; level=&quot;1&quot; generateAgendaSlide=&quot;1&quot; showAgendaItem=&quot;1&quot; isBreak=&quot;0&quot; topic=&quot;&amp;lt;Topic 1&amp;gt;&quot; agendaSlideId=&quot;&quot; responsible=&quot;&quot; /&gt;&lt;item duration=&quot;30&quot; id=&quot;811a5b33-c6f0-4a31-ac6b-8ab8e5151b65&quot; parentId=&quot;&quot; level=&quot;1&quot; generateAgendaSlide=&quot;1&quot; showAgendaItem=&quot;1&quot; isBreak=&quot;0&quot; topic=&quot;&amp;lt;Topic 2&amp;gt;&quot; agendaSlideId=&quot;&quot; responsible=&quot;&quot; /&gt;&lt;item duration=&quot;30&quot; id=&quot;7e5c4f1e-ea96-4560-8008-5bdd77e9afde&quot; parentId=&quot;&quot; level=&quot;1&quot; generateAgendaSlide=&quot;1&quot; showAgendaItem=&quot;1&quot; isBreak=&quot;0&quot; topic=&quot;&amp;lt;Topic 3&amp;gt;&quot; responsible=&quot;&quot; /&gt;&lt;item duration=&quot;30&quot; id=&quot;d453397e-d1b5-4f89-9e4a-79d8f77828b3&quot; parentId=&quot;&quot; level=&quot;1&quot; generateAgendaSlide=&quot;1&quot; showAgendaItem=&quot;1&quot; isBreak=&quot;0&quot; topic=&quot;&amp;lt;Topic 4&amp;gt;&quot; responsible=&quot;&quot; /&gt;&lt;item duration=&quot;30&quot; id=&quot;ba1b36c4-c30a-404c-a86e-871dcc61e378&quot; parentId=&quot;&quot; level=&quot;1&quot; generateAgendaSlide=&quot;1&quot; showAgendaItem=&quot;1&quot; isBreak=&quot;0&quot; topic=&quot;&amp;lt;Topic 5&amp;gt;&quot; responsible=&quot;&quot; /&gt;&lt;/items&gt;&lt;/agenda&gt;&lt;/contents&gt;&lt;/ee4p&gt;"/>
  <p:tag name="THINKCELLUNDODONOTDELETE" val="0"/>
</p:tagLst>
</file>

<file path=ppt/tags/tag7.xml><?xml version="1.0" encoding="utf-8"?>
<p:tagLst xmlns:p="http://schemas.openxmlformats.org/presentationml/2006/main">
  <p:tag name="THINKCELLSHAPEDONOTDELETE" val="thinkcellActiveDocDoNotDelete"/>
</p:tagLst>
</file>

<file path=ppt/tags/tag8.xml><?xml version="1.0" encoding="utf-8"?>
<p:tagLst xmlns:p="http://schemas.openxmlformats.org/presentationml/2006/main">
  <p:tag name="THINKCELLSHAPEDONOTDELETE" val="thinkcellActiveDocDoNotDelete"/>
</p:tagLst>
</file>

<file path=ppt/tags/tag9.xml><?xml version="1.0" encoding="utf-8"?>
<p:tagLst xmlns:p="http://schemas.openxmlformats.org/presentationml/2006/main">
  <p:tag name="THINKCELLSHAPEDONOTDELETE" val="tNjYvEipYRlartBXnPbYg_g"/>
</p:tagLst>
</file>

<file path=ppt/theme/theme1.xml><?xml version="1.0" encoding="utf-8"?>
<a:theme xmlns:a="http://schemas.openxmlformats.org/drawingml/2006/main" name="LEDVANCE">
  <a:themeElements>
    <a:clrScheme name="Custom 6">
      <a:dk1>
        <a:sysClr val="windowText" lastClr="000000"/>
      </a:dk1>
      <a:lt1>
        <a:sysClr val="window" lastClr="FFFFFF"/>
      </a:lt1>
      <a:dk2>
        <a:srgbClr val="6F6F6F"/>
      </a:dk2>
      <a:lt2>
        <a:srgbClr val="E6E6E6"/>
      </a:lt2>
      <a:accent1>
        <a:srgbClr val="FF6600"/>
      </a:accent1>
      <a:accent2>
        <a:srgbClr val="9C9E9F"/>
      </a:accent2>
      <a:accent3>
        <a:srgbClr val="CBCBCB"/>
      </a:accent3>
      <a:accent4>
        <a:srgbClr val="FF8555"/>
      </a:accent4>
      <a:accent5>
        <a:srgbClr val="FFA37E"/>
      </a:accent5>
      <a:accent6>
        <a:srgbClr val="FFC2A9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2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 sz="1600" dirty="0" err="1" smtClean="0"/>
        </a:defPPr>
      </a:lstStyle>
    </a:spDef>
    <a:lnDef>
      <a:spPr bwMode="gray"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custClrLst>
    <a:custClr name="Green">
      <a:srgbClr val="9ECC14"/>
    </a:custClr>
    <a:custClr name="Turquoise">
      <a:srgbClr val="00A9B2"/>
    </a:custClr>
    <a:custClr name="Purple">
      <a:srgbClr val="5D305B"/>
    </a:custClr>
    <a:custClr name="Yellow">
      <a:srgbClr val="FFAB00"/>
    </a:custClr>
    <a:custClr name="Blue">
      <a:srgbClr val="91BED4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DCDCDC"/>
      </a:dk2>
      <a:lt2>
        <a:srgbClr val="EDEDED"/>
      </a:lt2>
      <a:accent1>
        <a:srgbClr val="FF6600"/>
      </a:accent1>
      <a:accent2>
        <a:srgbClr val="878787"/>
      </a:accent2>
      <a:accent3>
        <a:srgbClr val="B4B4B4"/>
      </a:accent3>
      <a:accent4>
        <a:srgbClr val="06B2B1"/>
      </a:accent4>
      <a:accent5>
        <a:srgbClr val="3C438D"/>
      </a:accent5>
      <a:accent6>
        <a:srgbClr val="E82E8A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DCDCDC"/>
      </a:dk2>
      <a:lt2>
        <a:srgbClr val="EDEDED"/>
      </a:lt2>
      <a:accent1>
        <a:srgbClr val="FF6600"/>
      </a:accent1>
      <a:accent2>
        <a:srgbClr val="878787"/>
      </a:accent2>
      <a:accent3>
        <a:srgbClr val="B4B4B4"/>
      </a:accent3>
      <a:accent4>
        <a:srgbClr val="06B2B1"/>
      </a:accent4>
      <a:accent5>
        <a:srgbClr val="3C438D"/>
      </a:accent5>
      <a:accent6>
        <a:srgbClr val="E82E8A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FA6EBFDB9448640BF1F9A362CF66F17" ma:contentTypeVersion="1" ma:contentTypeDescription="Создание документа." ma:contentTypeScope="" ma:versionID="ee4490278c00f8d52a3a9d5aebf9139c">
  <xsd:schema xmlns:xsd="http://www.w3.org/2001/XMLSchema" xmlns:xs="http://www.w3.org/2001/XMLSchema" xmlns:p="http://schemas.microsoft.com/office/2006/metadata/properties" xmlns:ns2="84b75b5b-205a-4e3e-ae01-f59ac1dc8abe" targetNamespace="http://schemas.microsoft.com/office/2006/metadata/properties" ma:root="true" ma:fieldsID="d92db3e2363b8775cc3c2b0567804434" ns2:_="">
    <xsd:import namespace="84b75b5b-205a-4e3e-ae01-f59ac1dc8abe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b75b5b-205a-4e3e-ae01-f59ac1dc8ab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63.xml><?xml version="1.0" encoding="utf-8"?>
<ds:datastoreItem xmlns:ds="http://schemas.openxmlformats.org/officeDocument/2006/customXml" ds:itemID="{730403BE-2BC7-4D7C-ACD7-51590BB373E7}">
  <ds:schemaRefs/>
</ds:datastoreItem>
</file>

<file path=customXml/itemProps64.xml><?xml version="1.0" encoding="utf-8"?>
<ds:datastoreItem xmlns:ds="http://schemas.openxmlformats.org/officeDocument/2006/customXml" ds:itemID="{E27092BC-5581-441A-811D-B58778018666}">
  <ds:schemaRefs/>
</ds:datastoreItem>
</file>

<file path=customXml/itemProps65.xml><?xml version="1.0" encoding="utf-8"?>
<ds:datastoreItem xmlns:ds="http://schemas.openxmlformats.org/officeDocument/2006/customXml" ds:itemID="{EF6B2C4C-1F1C-4C9A-B830-C10F7D60CC4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1941</Words>
  <Application>WPS Presentation</Application>
  <PresentationFormat>Widescreen</PresentationFormat>
  <Paragraphs>129</Paragraphs>
  <Slides>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38</vt:i4>
      </vt:variant>
      <vt:variant>
        <vt:lpstr>幻灯片标题</vt:lpstr>
      </vt:variant>
      <vt:variant>
        <vt:i4>3</vt:i4>
      </vt:variant>
    </vt:vector>
  </HeadingPairs>
  <TitlesOfParts>
    <vt:vector size="50" baseType="lpstr">
      <vt:lpstr>Arial</vt:lpstr>
      <vt:lpstr>SimSun</vt:lpstr>
      <vt:lpstr>Wingdings</vt:lpstr>
      <vt:lpstr>Segoe UI</vt:lpstr>
      <vt:lpstr>Aptos Narrow</vt:lpstr>
      <vt:lpstr>Vijaya</vt:lpstr>
      <vt:lpstr>Microsoft YaHei</vt:lpstr>
      <vt:lpstr>Arial Unicode MS</vt:lpstr>
      <vt:lpstr>LEDVANCE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Линейные светильники Т5 с выключателем LEDVANCE ECO SWITCH BATTEN T5 </vt:lpstr>
      <vt:lpstr>Светильники SWITCH BATTEN ECO T5</vt:lpstr>
      <vt:lpstr>Артикулы для заказа SWITCH BATTEN ECO T5</vt:lpstr>
    </vt:vector>
  </TitlesOfParts>
  <Company>LEDVANCE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new PPT in Arial bold Subtitle of pPT in Arial reg</dc:title>
  <dc:creator>Lal, Anirudh</dc:creator>
  <cp:lastModifiedBy>User</cp:lastModifiedBy>
  <cp:revision>5</cp:revision>
  <dcterms:created xsi:type="dcterms:W3CDTF">2023-11-23T15:21:00Z</dcterms:created>
  <dcterms:modified xsi:type="dcterms:W3CDTF">2025-02-22T12:10:49Z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0x010100CFA6EBFDB9448640BF1F9A362CF66F17</vt:lpwstr>
  </property>
  <property fmtid="{D5CDD505-2E9C-101B-9397-08002B2CF9AE}" pid="3" name="_dlc_DocIdItemGuid">
    <vt:lpwstr>bf4b35de-4d26-4245-b01f-221f63102557</vt:lpwstr>
  </property>
  <property fmtid="{D5CDD505-2E9C-101B-9397-08002B2CF9AE}" pid="4" name="MediaServiceImageTags">
    <vt:lpwstr/>
  </property>
  <property fmtid="{D5CDD505-2E9C-101B-9397-08002B2CF9AE}" pid="5" name="ICV">
    <vt:lpwstr>768414857BB8493DBF58C21CF464B603_13</vt:lpwstr>
  </property>
  <property fmtid="{D5CDD505-2E9C-101B-9397-08002B2CF9AE}" pid="6" name="KSOProductBuildVer">
    <vt:lpwstr>1049-12.2.0.19805</vt:lpwstr>
  </property>
</Properties>
</file>