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9"/>
  </p:handoutMasterIdLst>
  <p:sldIdLst>
    <p:sldId id="256" r:id="rId3"/>
    <p:sldId id="16762761" r:id="rId4"/>
    <p:sldId id="16762764" r:id="rId6"/>
    <p:sldId id="16762769" r:id="rId7"/>
    <p:sldId id="269" r:id="rId8"/>
  </p:sldIdLst>
  <p:sldSz cx="12192000" cy="6858000"/>
  <p:notesSz cx="6858000" cy="9144000"/>
  <p:custDataLst>
    <p:tags r:id="rId17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nika  Mahla" initials="AM [7]" lastIdx="1" clrIdx="6"/>
  <p:cmAuthor id="10" name="Sylvia Orgus | i-pointing" initials="SO|i" lastIdx="1" clrIdx="9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7C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0" autoAdjust="0"/>
    <p:restoredTop sz="90148" autoAdjust="0"/>
  </p:normalViewPr>
  <p:slideViewPr>
    <p:cSldViewPr snapToGrid="0">
      <p:cViewPr varScale="1">
        <p:scale>
          <a:sx n="69" d="100"/>
          <a:sy n="69" d="100"/>
        </p:scale>
        <p:origin x="488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246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66.xml"/><Relationship Id="rId16" Type="http://schemas.openxmlformats.org/officeDocument/2006/relationships/customXml" Target="../customXml/item3.xml"/><Relationship Id="rId15" Type="http://schemas.openxmlformats.org/officeDocument/2006/relationships/customXml" Target="../customXml/item2.xml"/><Relationship Id="rId14" Type="http://schemas.openxmlformats.org/officeDocument/2006/relationships/customXml" Target="../customXml/item1.xml"/><Relationship Id="rId13" Type="http://schemas.openxmlformats.org/officeDocument/2006/relationships/commentAuthors" Target="commentAuthors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51474-28CD-430D-B610-F7DF1B156A36}" type="datetimeFigureOut">
              <a:rPr lang="en-GB" smtClean="0"/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94E74-2CB2-4465-8CC6-5112F46488E2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B5AE17-8E6C-4009-ACF3-797CFACD3AF1}" type="datetimeFigureOut">
              <a:rPr lang="en-GB" smtClean="0"/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B125F-D24F-47AE-85FE-C3EFFAB88DFD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8775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397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19455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B125F-D24F-47AE-85FE-C3EFFAB88DFD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image" Target="../media/image2.jpeg"/><Relationship Id="rId4" Type="http://schemas.openxmlformats.org/officeDocument/2006/relationships/image" Target="../media/image1.emf"/><Relationship Id="rId3" Type="http://schemas.openxmlformats.org/officeDocument/2006/relationships/oleObject" Target="../embeddings/oleObject1.bin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0.vml"/><Relationship Id="rId5" Type="http://schemas.openxmlformats.org/officeDocument/2006/relationships/tags" Target="../tags/tag13.xml"/><Relationship Id="rId4" Type="http://schemas.openxmlformats.org/officeDocument/2006/relationships/image" Target="../media/image11.emf"/><Relationship Id="rId3" Type="http://schemas.openxmlformats.org/officeDocument/2006/relationships/oleObject" Target="../embeddings/oleObject10.bin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1.vml"/><Relationship Id="rId7" Type="http://schemas.openxmlformats.org/officeDocument/2006/relationships/image" Target="../media/image2.jpeg"/><Relationship Id="rId6" Type="http://schemas.openxmlformats.org/officeDocument/2006/relationships/tags" Target="../tags/tag15.xml"/><Relationship Id="rId5" Type="http://schemas.openxmlformats.org/officeDocument/2006/relationships/image" Target="../media/image8.png"/><Relationship Id="rId4" Type="http://schemas.openxmlformats.org/officeDocument/2006/relationships/image" Target="../media/image11.emf"/><Relationship Id="rId3" Type="http://schemas.openxmlformats.org/officeDocument/2006/relationships/oleObject" Target="../embeddings/oleObject11.bin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2.vml"/><Relationship Id="rId5" Type="http://schemas.openxmlformats.org/officeDocument/2006/relationships/tags" Target="../tags/tag17.xml"/><Relationship Id="rId4" Type="http://schemas.openxmlformats.org/officeDocument/2006/relationships/image" Target="../media/image11.emf"/><Relationship Id="rId3" Type="http://schemas.openxmlformats.org/officeDocument/2006/relationships/oleObject" Target="../embeddings/oleObject12.bin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3.vml"/><Relationship Id="rId7" Type="http://schemas.openxmlformats.org/officeDocument/2006/relationships/image" Target="../media/image2.jpeg"/><Relationship Id="rId6" Type="http://schemas.openxmlformats.org/officeDocument/2006/relationships/tags" Target="../tags/tag19.xml"/><Relationship Id="rId5" Type="http://schemas.openxmlformats.org/officeDocument/2006/relationships/image" Target="../media/image8.png"/><Relationship Id="rId4" Type="http://schemas.openxmlformats.org/officeDocument/2006/relationships/image" Target="../media/image11.emf"/><Relationship Id="rId3" Type="http://schemas.openxmlformats.org/officeDocument/2006/relationships/oleObject" Target="../embeddings/oleObject13.bin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4.vml"/><Relationship Id="rId5" Type="http://schemas.openxmlformats.org/officeDocument/2006/relationships/tags" Target="../tags/tag21.xml"/><Relationship Id="rId4" Type="http://schemas.openxmlformats.org/officeDocument/2006/relationships/image" Target="../media/image11.emf"/><Relationship Id="rId3" Type="http://schemas.openxmlformats.org/officeDocument/2006/relationships/oleObject" Target="../embeddings/oleObject14.bin"/><Relationship Id="rId2" Type="http://schemas.openxmlformats.org/officeDocument/2006/relationships/tags" Target="../tags/tag20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5.vml"/><Relationship Id="rId7" Type="http://schemas.openxmlformats.org/officeDocument/2006/relationships/image" Target="../media/image2.jpeg"/><Relationship Id="rId6" Type="http://schemas.openxmlformats.org/officeDocument/2006/relationships/tags" Target="../tags/tag23.xml"/><Relationship Id="rId5" Type="http://schemas.openxmlformats.org/officeDocument/2006/relationships/image" Target="../media/image8.png"/><Relationship Id="rId4" Type="http://schemas.openxmlformats.org/officeDocument/2006/relationships/image" Target="../media/image11.emf"/><Relationship Id="rId3" Type="http://schemas.openxmlformats.org/officeDocument/2006/relationships/oleObject" Target="../embeddings/oleObject15.bin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6.vml"/><Relationship Id="rId5" Type="http://schemas.openxmlformats.org/officeDocument/2006/relationships/tags" Target="../tags/tag25.xml"/><Relationship Id="rId4" Type="http://schemas.openxmlformats.org/officeDocument/2006/relationships/image" Target="../media/image11.emf"/><Relationship Id="rId3" Type="http://schemas.openxmlformats.org/officeDocument/2006/relationships/oleObject" Target="../embeddings/oleObject16.bin"/><Relationship Id="rId2" Type="http://schemas.openxmlformats.org/officeDocument/2006/relationships/tags" Target="../tags/tag24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7.vml"/><Relationship Id="rId7" Type="http://schemas.openxmlformats.org/officeDocument/2006/relationships/image" Target="../media/image2.jpeg"/><Relationship Id="rId6" Type="http://schemas.openxmlformats.org/officeDocument/2006/relationships/tags" Target="../tags/tag27.xml"/><Relationship Id="rId5" Type="http://schemas.openxmlformats.org/officeDocument/2006/relationships/image" Target="../media/image8.png"/><Relationship Id="rId4" Type="http://schemas.openxmlformats.org/officeDocument/2006/relationships/image" Target="../media/image11.emf"/><Relationship Id="rId3" Type="http://schemas.openxmlformats.org/officeDocument/2006/relationships/oleObject" Target="../embeddings/oleObject17.bin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8.vml"/><Relationship Id="rId5" Type="http://schemas.openxmlformats.org/officeDocument/2006/relationships/tags" Target="../tags/tag29.xml"/><Relationship Id="rId4" Type="http://schemas.openxmlformats.org/officeDocument/2006/relationships/image" Target="../media/image11.emf"/><Relationship Id="rId3" Type="http://schemas.openxmlformats.org/officeDocument/2006/relationships/oleObject" Target="../embeddings/oleObject18.bin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9.vml"/><Relationship Id="rId5" Type="http://schemas.openxmlformats.org/officeDocument/2006/relationships/tags" Target="../tags/tag31.xml"/><Relationship Id="rId4" Type="http://schemas.openxmlformats.org/officeDocument/2006/relationships/image" Target="../media/image11.emf"/><Relationship Id="rId3" Type="http://schemas.openxmlformats.org/officeDocument/2006/relationships/oleObject" Target="../embeddings/oleObject19.bin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.vml"/><Relationship Id="rId7" Type="http://schemas.openxmlformats.org/officeDocument/2006/relationships/image" Target="../media/image2.jpeg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emf"/><Relationship Id="rId3" Type="http://schemas.openxmlformats.org/officeDocument/2006/relationships/oleObject" Target="../embeddings/oleObject2.bin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0.vml"/><Relationship Id="rId5" Type="http://schemas.openxmlformats.org/officeDocument/2006/relationships/tags" Target="../tags/tag33.xml"/><Relationship Id="rId4" Type="http://schemas.openxmlformats.org/officeDocument/2006/relationships/image" Target="../media/image11.emf"/><Relationship Id="rId3" Type="http://schemas.openxmlformats.org/officeDocument/2006/relationships/oleObject" Target="../embeddings/oleObject20.bin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21.vml"/><Relationship Id="rId6" Type="http://schemas.openxmlformats.org/officeDocument/2006/relationships/image" Target="../media/image2.jpeg"/><Relationship Id="rId5" Type="http://schemas.openxmlformats.org/officeDocument/2006/relationships/tags" Target="../tags/tag35.xml"/><Relationship Id="rId4" Type="http://schemas.openxmlformats.org/officeDocument/2006/relationships/image" Target="../media/image11.emf"/><Relationship Id="rId3" Type="http://schemas.openxmlformats.org/officeDocument/2006/relationships/oleObject" Target="../embeddings/oleObject21.bin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22.vml"/><Relationship Id="rId6" Type="http://schemas.openxmlformats.org/officeDocument/2006/relationships/image" Target="../media/image2.jpeg"/><Relationship Id="rId5" Type="http://schemas.openxmlformats.org/officeDocument/2006/relationships/tags" Target="../tags/tag37.xml"/><Relationship Id="rId4" Type="http://schemas.openxmlformats.org/officeDocument/2006/relationships/image" Target="../media/image11.emf"/><Relationship Id="rId3" Type="http://schemas.openxmlformats.org/officeDocument/2006/relationships/oleObject" Target="../embeddings/oleObject22.bin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23.vml"/><Relationship Id="rId6" Type="http://schemas.openxmlformats.org/officeDocument/2006/relationships/image" Target="../media/image2.jpeg"/><Relationship Id="rId5" Type="http://schemas.openxmlformats.org/officeDocument/2006/relationships/tags" Target="../tags/tag39.xml"/><Relationship Id="rId4" Type="http://schemas.openxmlformats.org/officeDocument/2006/relationships/image" Target="../media/image11.emf"/><Relationship Id="rId3" Type="http://schemas.openxmlformats.org/officeDocument/2006/relationships/oleObject" Target="../embeddings/oleObject23.bin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4.vml"/><Relationship Id="rId7" Type="http://schemas.openxmlformats.org/officeDocument/2006/relationships/image" Target="../media/image12.emf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image" Target="../media/image11.emf"/><Relationship Id="rId3" Type="http://schemas.openxmlformats.org/officeDocument/2006/relationships/oleObject" Target="../embeddings/oleObject24.bin"/><Relationship Id="rId2" Type="http://schemas.openxmlformats.org/officeDocument/2006/relationships/tags" Target="../tags/tag40.xml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5.vml"/><Relationship Id="rId7" Type="http://schemas.openxmlformats.org/officeDocument/2006/relationships/image" Target="../media/image13.emf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image" Target="../media/image10.emf"/><Relationship Id="rId3" Type="http://schemas.openxmlformats.org/officeDocument/2006/relationships/oleObject" Target="../embeddings/oleObject25.bin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26.vml"/><Relationship Id="rId6" Type="http://schemas.openxmlformats.org/officeDocument/2006/relationships/image" Target="../media/image2.jpeg"/><Relationship Id="rId5" Type="http://schemas.openxmlformats.org/officeDocument/2006/relationships/tags" Target="../tags/tag47.xml"/><Relationship Id="rId4" Type="http://schemas.openxmlformats.org/officeDocument/2006/relationships/image" Target="../media/image10.emf"/><Relationship Id="rId3" Type="http://schemas.openxmlformats.org/officeDocument/2006/relationships/oleObject" Target="../embeddings/oleObject26.bin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7.vml"/><Relationship Id="rId5" Type="http://schemas.openxmlformats.org/officeDocument/2006/relationships/tags" Target="../tags/tag49.xml"/><Relationship Id="rId4" Type="http://schemas.openxmlformats.org/officeDocument/2006/relationships/image" Target="../media/image11.emf"/><Relationship Id="rId3" Type="http://schemas.openxmlformats.org/officeDocument/2006/relationships/oleObject" Target="../embeddings/oleObject27.bin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8.vml"/><Relationship Id="rId4" Type="http://schemas.openxmlformats.org/officeDocument/2006/relationships/image" Target="../media/image1.emf"/><Relationship Id="rId3" Type="http://schemas.openxmlformats.org/officeDocument/2006/relationships/oleObject" Target="../embeddings/oleObject28.bin"/><Relationship Id="rId2" Type="http://schemas.openxmlformats.org/officeDocument/2006/relationships/tags" Target="../tags/tag50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3.vml"/><Relationship Id="rId7" Type="http://schemas.openxmlformats.org/officeDocument/2006/relationships/image" Target="../media/image2.jpeg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image" Target="../media/image3.emf"/><Relationship Id="rId3" Type="http://schemas.openxmlformats.org/officeDocument/2006/relationships/oleObject" Target="../embeddings/oleObject3.bin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9.vml"/><Relationship Id="rId4" Type="http://schemas.openxmlformats.org/officeDocument/2006/relationships/image" Target="../media/image1.emf"/><Relationship Id="rId3" Type="http://schemas.openxmlformats.org/officeDocument/2006/relationships/oleObject" Target="../embeddings/oleObject29.bin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0.vml"/><Relationship Id="rId4" Type="http://schemas.openxmlformats.org/officeDocument/2006/relationships/image" Target="../media/image1.emf"/><Relationship Id="rId3" Type="http://schemas.openxmlformats.org/officeDocument/2006/relationships/oleObject" Target="../embeddings/oleObject30.bin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1.vml"/><Relationship Id="rId4" Type="http://schemas.openxmlformats.org/officeDocument/2006/relationships/image" Target="../media/image1.emf"/><Relationship Id="rId3" Type="http://schemas.openxmlformats.org/officeDocument/2006/relationships/oleObject" Target="../embeddings/oleObject31.bin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2.vml"/><Relationship Id="rId4" Type="http://schemas.openxmlformats.org/officeDocument/2006/relationships/image" Target="../media/image1.emf"/><Relationship Id="rId3" Type="http://schemas.openxmlformats.org/officeDocument/2006/relationships/oleObject" Target="../embeddings/oleObject32.bin"/><Relationship Id="rId2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3.vml"/><Relationship Id="rId4" Type="http://schemas.openxmlformats.org/officeDocument/2006/relationships/image" Target="../media/image1.emf"/><Relationship Id="rId3" Type="http://schemas.openxmlformats.org/officeDocument/2006/relationships/oleObject" Target="../embeddings/oleObject33.bin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4.vml"/><Relationship Id="rId4" Type="http://schemas.openxmlformats.org/officeDocument/2006/relationships/image" Target="../media/image1.emf"/><Relationship Id="rId3" Type="http://schemas.openxmlformats.org/officeDocument/2006/relationships/oleObject" Target="../embeddings/oleObject34.bin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5.vml"/><Relationship Id="rId4" Type="http://schemas.openxmlformats.org/officeDocument/2006/relationships/image" Target="../media/image1.emf"/><Relationship Id="rId3" Type="http://schemas.openxmlformats.org/officeDocument/2006/relationships/oleObject" Target="../embeddings/oleObject35.bin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36.vml"/><Relationship Id="rId6" Type="http://schemas.openxmlformats.org/officeDocument/2006/relationships/image" Target="../media/image2.jpeg"/><Relationship Id="rId5" Type="http://schemas.openxmlformats.org/officeDocument/2006/relationships/tags" Target="../tags/tag59.xml"/><Relationship Id="rId4" Type="http://schemas.openxmlformats.org/officeDocument/2006/relationships/image" Target="../media/image10.emf"/><Relationship Id="rId3" Type="http://schemas.openxmlformats.org/officeDocument/2006/relationships/oleObject" Target="../embeddings/oleObject36.bin"/><Relationship Id="rId2" Type="http://schemas.openxmlformats.org/officeDocument/2006/relationships/tags" Target="../tags/tag58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4.vml"/><Relationship Id="rId7" Type="http://schemas.openxmlformats.org/officeDocument/2006/relationships/image" Target="../media/image2.jpeg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image" Target="../media/image3.emf"/><Relationship Id="rId3" Type="http://schemas.openxmlformats.org/officeDocument/2006/relationships/oleObject" Target="../embeddings/oleObject4.bin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5.vml"/><Relationship Id="rId5" Type="http://schemas.openxmlformats.org/officeDocument/2006/relationships/image" Target="../media/image2.jpeg"/><Relationship Id="rId4" Type="http://schemas.openxmlformats.org/officeDocument/2006/relationships/image" Target="../media/image3.emf"/><Relationship Id="rId3" Type="http://schemas.openxmlformats.org/officeDocument/2006/relationships/oleObject" Target="../embeddings/oleObject5.bin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6.vml"/><Relationship Id="rId7" Type="http://schemas.openxmlformats.org/officeDocument/2006/relationships/image" Target="../media/image2.jpeg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emf"/><Relationship Id="rId3" Type="http://schemas.openxmlformats.org/officeDocument/2006/relationships/oleObject" Target="../embeddings/oleObject6.bin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7.vml"/><Relationship Id="rId6" Type="http://schemas.openxmlformats.org/officeDocument/2006/relationships/image" Target="../media/image2.jpeg"/><Relationship Id="rId5" Type="http://schemas.openxmlformats.org/officeDocument/2006/relationships/image" Target="../media/image9.jpeg"/><Relationship Id="rId4" Type="http://schemas.openxmlformats.org/officeDocument/2006/relationships/image" Target="../media/image3.emf"/><Relationship Id="rId3" Type="http://schemas.openxmlformats.org/officeDocument/2006/relationships/oleObject" Target="../embeddings/oleObject7.bin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8.vml"/><Relationship Id="rId6" Type="http://schemas.openxmlformats.org/officeDocument/2006/relationships/image" Target="../media/image2.jpeg"/><Relationship Id="rId5" Type="http://schemas.openxmlformats.org/officeDocument/2006/relationships/tags" Target="../tags/tag9.xml"/><Relationship Id="rId4" Type="http://schemas.openxmlformats.org/officeDocument/2006/relationships/image" Target="../media/image10.emf"/><Relationship Id="rId3" Type="http://schemas.openxmlformats.org/officeDocument/2006/relationships/oleObject" Target="../embeddings/oleObject8.bin"/><Relationship Id="rId2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9.vml"/><Relationship Id="rId5" Type="http://schemas.openxmlformats.org/officeDocument/2006/relationships/tags" Target="../tags/tag11.xml"/><Relationship Id="rId4" Type="http://schemas.openxmlformats.org/officeDocument/2006/relationships/image" Target="../media/image11.emf"/><Relationship Id="rId3" Type="http://schemas.openxmlformats.org/officeDocument/2006/relationships/oleObject" Target="../embeddings/oleObject9.bin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5715" imgH="5715" progId="TCLayout.ActiveDocument.1">
                  <p:embed/>
                </p:oleObj>
              </mc:Choice>
              <mc:Fallback>
                <p:oleObj name="think-cell Slide" r:id="rId3" imgW="5715" imgH="5715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7"/>
          <p:cNvSpPr>
            <a:spLocks noGrp="1"/>
          </p:cNvSpPr>
          <p:nvPr>
            <p:ph type="title" hasCustomPrompt="1"/>
          </p:nvPr>
        </p:nvSpPr>
        <p:spPr>
          <a:xfrm>
            <a:off x="479425" y="3002007"/>
            <a:ext cx="10515600" cy="2870200"/>
          </a:xfrm>
          <a:prstGeom prst="rect">
            <a:avLst/>
          </a:prstGeom>
        </p:spPr>
        <p:txBody>
          <a:bodyPr vert="horz" lIns="0" bIns="0" anchor="b"/>
          <a:lstStyle>
            <a:lvl1pPr algn="l">
              <a:lnSpc>
                <a:spcPts val="3600"/>
              </a:lnSpc>
              <a:defRPr sz="4000" b="1" kern="1200" spc="-200" baseline="0">
                <a:solidFill>
                  <a:srgbClr val="FCFAF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dirty="0"/>
              <a:t>HEADER BOLD ARIAL</a:t>
            </a:r>
            <a:br>
              <a:rPr lang="sk-SK" dirty="0"/>
            </a:br>
            <a:r>
              <a:rPr lang="sk-SK" dirty="0"/>
              <a:t>SUBHEADER ARIAL REG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79425" y="6007122"/>
            <a:ext cx="10515600" cy="715963"/>
          </a:xfrm>
        </p:spPr>
        <p:txBody>
          <a:bodyPr/>
          <a:lstStyle>
            <a:lvl1pPr marL="0" indent="0">
              <a:lnSpc>
                <a:spcPts val="2800"/>
              </a:lnSpc>
              <a:buNone/>
              <a:defRPr sz="2800" b="1" spc="-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de-DE" dirty="0"/>
          </a:p>
        </p:txBody>
      </p:sp>
      <p:pic>
        <p:nvPicPr>
          <p:cNvPr id="3" name="Picture 2" descr="A logo with a circle in the center&#10;&#10;Description automatically generated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10635596" y="0"/>
            <a:ext cx="1006657" cy="1008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0160" imgH="10160" progId="TCLayout.ActiveDocument.1">
                  <p:embed/>
                </p:oleObj>
              </mc:Choice>
              <mc:Fallback>
                <p:oleObj name="think-cell Slide" r:id="rId3" imgW="10160" imgH="10160" progId="TCLayout.ActiveDocument.1">
                  <p:embed/>
                  <p:pic>
                    <p:nvPicPr>
                      <p:cNvPr id="0" name="Objek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350121"/>
            <a:ext cx="9745662" cy="677491"/>
          </a:xfrm>
        </p:spPr>
        <p:txBody>
          <a:bodyPr vert="horz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8077200" y="1265239"/>
            <a:ext cx="3598863" cy="4506912"/>
          </a:xfrm>
        </p:spPr>
        <p:txBody>
          <a:bodyPr/>
          <a:lstStyle>
            <a:lvl1pPr marL="180975" indent="-180975">
              <a:defRPr sz="1600"/>
            </a:lvl1pPr>
            <a:lvl2pPr marL="361950" indent="-180975">
              <a:defRPr sz="16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Chart Placeholder 17"/>
          <p:cNvSpPr>
            <a:spLocks noGrp="1"/>
          </p:cNvSpPr>
          <p:nvPr>
            <p:ph type="chart" sz="quarter" idx="17" hasCustomPrompt="1"/>
          </p:nvPr>
        </p:nvSpPr>
        <p:spPr>
          <a:xfrm>
            <a:off x="515937" y="1265239"/>
            <a:ext cx="7380288" cy="4457701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fograph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0160" imgH="10160" progId="TCLayout.ActiveDocument.1">
                  <p:embed/>
                </p:oleObj>
              </mc:Choice>
              <mc:Fallback>
                <p:oleObj name="think-cell Slide" r:id="rId3" imgW="10160" imgH="10160" progId="TCLayout.ActiveDocument.1">
                  <p:embed/>
                  <p:pic>
                    <p:nvPicPr>
                      <p:cNvPr id="0" name="Objek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A green and black background&#10;&#10;Description automatically generated"/>
          <p:cNvPicPr>
            <a:picLocks noChangeAspect="1"/>
          </p:cNvPicPr>
          <p:nvPr userDrawn="1"/>
        </p:nvPicPr>
        <p:blipFill rotWithShape="1">
          <a:blip r:embed="rId5" cstate="screen"/>
          <a:srcRect t="30000" b="137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hteck 2" hidden="1"/>
          <p:cNvSpPr/>
          <p:nvPr userDrawn="1">
            <p:custDataLst>
              <p:tags r:id="rId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350121"/>
            <a:ext cx="9745662" cy="677491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8077200" y="1265239"/>
            <a:ext cx="3598863" cy="4506912"/>
          </a:xfrm>
        </p:spPr>
        <p:txBody>
          <a:bodyPr/>
          <a:lstStyle>
            <a:lvl1pPr marL="180975" indent="-180975">
              <a:defRPr sz="1600">
                <a:solidFill>
                  <a:schemeClr val="bg1"/>
                </a:solidFill>
              </a:defRPr>
            </a:lvl1pPr>
            <a:lvl2pPr marL="361950" indent="-180975">
              <a:defRPr sz="1600">
                <a:solidFill>
                  <a:schemeClr val="bg1"/>
                </a:solidFill>
              </a:defRPr>
            </a:lvl2pPr>
            <a:lvl3pPr marL="542925" indent="-180975">
              <a:defRPr sz="1600">
                <a:solidFill>
                  <a:schemeClr val="bg1"/>
                </a:solidFill>
              </a:defRPr>
            </a:lvl3pPr>
            <a:lvl4pPr marL="714375" indent="-171450">
              <a:defRPr sz="1600">
                <a:solidFill>
                  <a:schemeClr val="bg1"/>
                </a:solidFill>
              </a:defRPr>
            </a:lvl4pPr>
            <a:lvl5pPr marL="895350" indent="-180975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Chart Placeholder 17"/>
          <p:cNvSpPr>
            <a:spLocks noGrp="1"/>
          </p:cNvSpPr>
          <p:nvPr>
            <p:ph type="chart" sz="quarter" idx="17" hasCustomPrompt="1"/>
          </p:nvPr>
        </p:nvSpPr>
        <p:spPr>
          <a:xfrm>
            <a:off x="515937" y="1265239"/>
            <a:ext cx="7380288" cy="4457701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pic>
        <p:nvPicPr>
          <p:cNvPr id="11" name="Picture 10" descr="A logo with a circle in the center&#10;&#10;Description automatically generated"/>
          <p:cNvPicPr>
            <a:picLocks noChangeAspect="1"/>
          </p:cNvPicPr>
          <p:nvPr userDrawn="1"/>
        </p:nvPicPr>
        <p:blipFill>
          <a:blip r:embed="rId7" cstate="screen"/>
          <a:stretch>
            <a:fillRect/>
          </a:stretch>
        </p:blipFill>
        <p:spPr>
          <a:xfrm>
            <a:off x="10635596" y="0"/>
            <a:ext cx="1006657" cy="1008000"/>
          </a:xfrm>
          <a:prstGeom prst="rect">
            <a:avLst/>
          </a:prstGeom>
          <a:effectLst/>
        </p:spPr>
      </p:pic>
      <p:sp>
        <p:nvSpPr>
          <p:cNvPr id="5" name="Textfeld 11"/>
          <p:cNvSpPr txBox="1"/>
          <p:nvPr userDrawn="1"/>
        </p:nvSpPr>
        <p:spPr>
          <a:xfrm>
            <a:off x="141469" y="0"/>
            <a:ext cx="450255" cy="2545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fld id="{9E1A0163-7C0F-4EAD-A483-0138766DECC8}" type="slidenum">
              <a:rPr lang="de-DE" smtClean="0">
                <a:solidFill>
                  <a:schemeClr val="bg1"/>
                </a:solidFill>
              </a:rPr>
            </a:fld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0160" imgH="10160" progId="TCLayout.ActiveDocument.1">
                  <p:embed/>
                </p:oleObj>
              </mc:Choice>
              <mc:Fallback>
                <p:oleObj name="think-cell Slide" r:id="rId3" imgW="10160" imgH="10160" progId="TCLayout.ActiveDocument.1">
                  <p:embed/>
                  <p:pic>
                    <p:nvPicPr>
                      <p:cNvPr id="0" name="Objek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350121"/>
            <a:ext cx="3525484" cy="677491"/>
          </a:xfrm>
        </p:spPr>
        <p:txBody>
          <a:bodyPr vert="horz"/>
          <a:lstStyle>
            <a:lvl1pPr>
              <a:lnSpc>
                <a:spcPts val="2400"/>
              </a:lnSpc>
              <a:defRPr sz="2400" cap="all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7" y="3684657"/>
            <a:ext cx="5489578" cy="2052650"/>
          </a:xfrm>
        </p:spPr>
        <p:txBody>
          <a:bodyPr/>
          <a:lstStyle>
            <a:lvl1pPr marL="182880" indent="-182880">
              <a:defRPr sz="1600"/>
            </a:lvl1pPr>
            <a:lvl2pPr marL="361950" indent="-180975">
              <a:defRPr sz="16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186490" y="3684657"/>
            <a:ext cx="5489570" cy="2052650"/>
          </a:xfrm>
        </p:spPr>
        <p:txBody>
          <a:bodyPr/>
          <a:lstStyle>
            <a:lvl1pPr marL="180975" indent="-180975">
              <a:defRPr sz="1600"/>
            </a:lvl1pPr>
            <a:lvl2pPr marL="361950" indent="-180975">
              <a:defRPr sz="16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6186489" y="350121"/>
            <a:ext cx="3525484" cy="677491"/>
          </a:xfrm>
        </p:spPr>
        <p:txBody>
          <a:bodyPr anchor="b"/>
          <a:lstStyle>
            <a:lvl1pPr marL="0" indent="0">
              <a:lnSpc>
                <a:spcPts val="2400"/>
              </a:lnSpc>
              <a:buNone/>
              <a:defRPr sz="24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 bwMode="gray">
          <a:xfrm>
            <a:off x="6005511" y="941768"/>
            <a:ext cx="180977" cy="329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hart Placeholder 17"/>
          <p:cNvSpPr>
            <a:spLocks noGrp="1"/>
          </p:cNvSpPr>
          <p:nvPr>
            <p:ph type="chart" sz="quarter" idx="17" hasCustomPrompt="1"/>
          </p:nvPr>
        </p:nvSpPr>
        <p:spPr>
          <a:xfrm>
            <a:off x="515937" y="1279607"/>
            <a:ext cx="5489576" cy="22606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19" name="Chart Placeholder 17"/>
          <p:cNvSpPr>
            <a:spLocks noGrp="1"/>
          </p:cNvSpPr>
          <p:nvPr>
            <p:ph type="chart" sz="quarter" idx="18" hasCustomPrompt="1"/>
          </p:nvPr>
        </p:nvSpPr>
        <p:spPr>
          <a:xfrm>
            <a:off x="6186490" y="1279607"/>
            <a:ext cx="5489570" cy="22606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fograph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0160" imgH="10160" progId="TCLayout.ActiveDocument.1">
                  <p:embed/>
                </p:oleObj>
              </mc:Choice>
              <mc:Fallback>
                <p:oleObj name="think-cell Slide" r:id="rId3" imgW="10160" imgH="10160" progId="TCLayout.ActiveDocument.1">
                  <p:embed/>
                  <p:pic>
                    <p:nvPicPr>
                      <p:cNvPr id="0" name="Objek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A green and black background&#10;&#10;Description automatically generated"/>
          <p:cNvPicPr>
            <a:picLocks noChangeAspect="1"/>
          </p:cNvPicPr>
          <p:nvPr userDrawn="1"/>
        </p:nvPicPr>
        <p:blipFill rotWithShape="1">
          <a:blip r:embed="rId5" cstate="screen"/>
          <a:srcRect t="30000" b="137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hteck 3" hidden="1"/>
          <p:cNvSpPr/>
          <p:nvPr userDrawn="1">
            <p:custDataLst>
              <p:tags r:id="rId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350121"/>
            <a:ext cx="3525484" cy="677491"/>
          </a:xfrm>
        </p:spPr>
        <p:txBody>
          <a:bodyPr vert="horz"/>
          <a:lstStyle>
            <a:lvl1pPr>
              <a:lnSpc>
                <a:spcPts val="2400"/>
              </a:lnSpc>
              <a:defRPr sz="2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7" y="3684657"/>
            <a:ext cx="5489578" cy="2052650"/>
          </a:xfrm>
        </p:spPr>
        <p:txBody>
          <a:bodyPr/>
          <a:lstStyle>
            <a:lvl1pPr marL="182880" indent="-182880">
              <a:defRPr sz="1600">
                <a:solidFill>
                  <a:schemeClr val="bg1"/>
                </a:solidFill>
              </a:defRPr>
            </a:lvl1pPr>
            <a:lvl2pPr marL="361950" indent="-180975">
              <a:defRPr sz="1600">
                <a:solidFill>
                  <a:schemeClr val="bg1"/>
                </a:solidFill>
              </a:defRPr>
            </a:lvl2pPr>
            <a:lvl3pPr marL="542925" indent="-180975">
              <a:defRPr sz="1600">
                <a:solidFill>
                  <a:schemeClr val="bg1"/>
                </a:solidFill>
              </a:defRPr>
            </a:lvl3pPr>
            <a:lvl4pPr marL="714375" indent="-171450">
              <a:defRPr sz="1600">
                <a:solidFill>
                  <a:schemeClr val="bg1"/>
                </a:solidFill>
              </a:defRPr>
            </a:lvl4pPr>
            <a:lvl5pPr marL="895350" indent="-180975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186490" y="3684657"/>
            <a:ext cx="5489570" cy="2052650"/>
          </a:xfrm>
        </p:spPr>
        <p:txBody>
          <a:bodyPr/>
          <a:lstStyle>
            <a:lvl1pPr marL="180975" indent="-180975">
              <a:defRPr sz="1600">
                <a:solidFill>
                  <a:schemeClr val="bg1"/>
                </a:solidFill>
              </a:defRPr>
            </a:lvl1pPr>
            <a:lvl2pPr marL="361950" indent="-180975">
              <a:defRPr sz="1600">
                <a:solidFill>
                  <a:schemeClr val="bg1"/>
                </a:solidFill>
              </a:defRPr>
            </a:lvl2pPr>
            <a:lvl3pPr marL="542925" indent="-180975">
              <a:defRPr sz="1600">
                <a:solidFill>
                  <a:schemeClr val="bg1"/>
                </a:solidFill>
              </a:defRPr>
            </a:lvl3pPr>
            <a:lvl4pPr marL="714375" indent="-171450">
              <a:defRPr sz="1600">
                <a:solidFill>
                  <a:schemeClr val="bg1"/>
                </a:solidFill>
              </a:defRPr>
            </a:lvl4pPr>
            <a:lvl5pPr marL="895350" indent="-180975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6186489" y="350121"/>
            <a:ext cx="3525484" cy="677491"/>
          </a:xfrm>
        </p:spPr>
        <p:txBody>
          <a:bodyPr anchor="b"/>
          <a:lstStyle>
            <a:lvl1pPr marL="0" indent="0">
              <a:lnSpc>
                <a:spcPts val="24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 bwMode="gray">
          <a:xfrm>
            <a:off x="6005511" y="941768"/>
            <a:ext cx="180977" cy="329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hart Placeholder 17"/>
          <p:cNvSpPr>
            <a:spLocks noGrp="1"/>
          </p:cNvSpPr>
          <p:nvPr>
            <p:ph type="chart" sz="quarter" idx="17" hasCustomPrompt="1"/>
          </p:nvPr>
        </p:nvSpPr>
        <p:spPr>
          <a:xfrm>
            <a:off x="515937" y="1279607"/>
            <a:ext cx="5489576" cy="22606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19" name="Chart Placeholder 17"/>
          <p:cNvSpPr>
            <a:spLocks noGrp="1"/>
          </p:cNvSpPr>
          <p:nvPr>
            <p:ph type="chart" sz="quarter" idx="18" hasCustomPrompt="1"/>
          </p:nvPr>
        </p:nvSpPr>
        <p:spPr>
          <a:xfrm>
            <a:off x="6186490" y="1279607"/>
            <a:ext cx="5489570" cy="22606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pic>
        <p:nvPicPr>
          <p:cNvPr id="8" name="Picture 7" descr="A logo with a circle in the center&#10;&#10;Description automatically generated"/>
          <p:cNvPicPr>
            <a:picLocks noChangeAspect="1"/>
          </p:cNvPicPr>
          <p:nvPr userDrawn="1"/>
        </p:nvPicPr>
        <p:blipFill>
          <a:blip r:embed="rId7" cstate="screen"/>
          <a:stretch>
            <a:fillRect/>
          </a:stretch>
        </p:blipFill>
        <p:spPr>
          <a:xfrm>
            <a:off x="10635596" y="0"/>
            <a:ext cx="1006657" cy="1008000"/>
          </a:xfrm>
          <a:prstGeom prst="rect">
            <a:avLst/>
          </a:prstGeom>
          <a:effectLst/>
        </p:spPr>
      </p:pic>
      <p:sp>
        <p:nvSpPr>
          <p:cNvPr id="9" name="Textfeld 11"/>
          <p:cNvSpPr txBox="1"/>
          <p:nvPr userDrawn="1"/>
        </p:nvSpPr>
        <p:spPr>
          <a:xfrm>
            <a:off x="141469" y="0"/>
            <a:ext cx="450255" cy="2545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fld id="{9E1A0163-7C0F-4EAD-A483-0138766DECC8}" type="slidenum">
              <a:rPr lang="de-DE" smtClean="0">
                <a:solidFill>
                  <a:schemeClr val="bg1"/>
                </a:solidFill>
              </a:rPr>
            </a:fld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0160" imgH="10160" progId="TCLayout.ActiveDocument.1">
                  <p:embed/>
                </p:oleObj>
              </mc:Choice>
              <mc:Fallback>
                <p:oleObj name="think-cell Slide" r:id="rId3" imgW="10160" imgH="10160" progId="TCLayout.ActiveDocument.1">
                  <p:embed/>
                  <p:pic>
                    <p:nvPicPr>
                      <p:cNvPr id="0" name="Objek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7" y="619345"/>
            <a:ext cx="2293200" cy="923330"/>
          </a:xfrm>
        </p:spPr>
        <p:txBody>
          <a:bodyPr vert="horz">
            <a:spAutoFit/>
          </a:bodyPr>
          <a:lstStyle>
            <a:lvl1pPr>
              <a:lnSpc>
                <a:spcPts val="2400"/>
              </a:lnSpc>
              <a:defRPr sz="2400" cap="all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8" y="4003338"/>
            <a:ext cx="3240000" cy="2052650"/>
          </a:xfrm>
        </p:spPr>
        <p:txBody>
          <a:bodyPr/>
          <a:lstStyle>
            <a:lvl1pPr marL="182880" indent="-182880">
              <a:defRPr sz="1600"/>
            </a:lvl1pPr>
            <a:lvl2pPr marL="361950" indent="-180975">
              <a:defRPr sz="16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295776" y="4003338"/>
            <a:ext cx="3240000" cy="2052650"/>
          </a:xfrm>
        </p:spPr>
        <p:txBody>
          <a:bodyPr/>
          <a:lstStyle>
            <a:lvl1pPr marL="180975" indent="-180975">
              <a:defRPr sz="1600"/>
            </a:lvl1pPr>
            <a:lvl2pPr marL="361950" indent="-180975">
              <a:defRPr sz="16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8077201" y="4003338"/>
            <a:ext cx="3240000" cy="2052650"/>
          </a:xfrm>
        </p:spPr>
        <p:txBody>
          <a:bodyPr/>
          <a:lstStyle>
            <a:lvl1pPr marL="180975" indent="-180975">
              <a:defRPr sz="1600"/>
            </a:lvl1pPr>
            <a:lvl2pPr marL="361950" indent="-180975">
              <a:defRPr sz="16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295776" y="655063"/>
            <a:ext cx="2291918" cy="923330"/>
          </a:xfrm>
        </p:spPr>
        <p:txBody>
          <a:bodyPr anchor="b">
            <a:spAutoFit/>
          </a:bodyPr>
          <a:lstStyle>
            <a:lvl1pPr marL="0" indent="0">
              <a:lnSpc>
                <a:spcPts val="2400"/>
              </a:lnSpc>
              <a:buNone/>
              <a:defRPr sz="24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8077201" y="655063"/>
            <a:ext cx="2291918" cy="923330"/>
          </a:xfrm>
        </p:spPr>
        <p:txBody>
          <a:bodyPr anchor="b">
            <a:spAutoFit/>
          </a:bodyPr>
          <a:lstStyle>
            <a:lvl1pPr marL="0" indent="0">
              <a:lnSpc>
                <a:spcPts val="2400"/>
              </a:lnSpc>
              <a:buNone/>
              <a:defRPr sz="24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 bwMode="gray">
          <a:xfrm>
            <a:off x="7896223" y="1586211"/>
            <a:ext cx="179390" cy="329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 userDrawn="1"/>
        </p:nvSpPr>
        <p:spPr bwMode="gray">
          <a:xfrm>
            <a:off x="4116387" y="1586211"/>
            <a:ext cx="179387" cy="329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hart Placeholder 17"/>
          <p:cNvSpPr>
            <a:spLocks noGrp="1"/>
          </p:cNvSpPr>
          <p:nvPr>
            <p:ph type="chart" sz="quarter" idx="17" hasCustomPrompt="1"/>
          </p:nvPr>
        </p:nvSpPr>
        <p:spPr>
          <a:xfrm>
            <a:off x="515937" y="1598287"/>
            <a:ext cx="3240000" cy="226695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19" name="Chart Placeholder 17"/>
          <p:cNvSpPr>
            <a:spLocks noGrp="1"/>
          </p:cNvSpPr>
          <p:nvPr>
            <p:ph type="chart" sz="quarter" idx="18" hasCustomPrompt="1"/>
          </p:nvPr>
        </p:nvSpPr>
        <p:spPr>
          <a:xfrm>
            <a:off x="4295775" y="1598288"/>
            <a:ext cx="3240000" cy="226695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20" name="Chart Placeholder 17"/>
          <p:cNvSpPr>
            <a:spLocks noGrp="1"/>
          </p:cNvSpPr>
          <p:nvPr>
            <p:ph type="chart" sz="quarter" idx="19" hasCustomPrompt="1"/>
          </p:nvPr>
        </p:nvSpPr>
        <p:spPr>
          <a:xfrm>
            <a:off x="8077200" y="1598288"/>
            <a:ext cx="3240000" cy="226695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3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0160" imgH="10160" progId="TCLayout.ActiveDocument.1">
                  <p:embed/>
                </p:oleObj>
              </mc:Choice>
              <mc:Fallback>
                <p:oleObj name="think-cell Slide" r:id="rId3" imgW="10160" imgH="10160" progId="TCLayout.ActiveDocument.1">
                  <p:embed/>
                  <p:pic>
                    <p:nvPicPr>
                      <p:cNvPr id="0" name="Objek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A green and black background&#10;&#10;Description automatically generated"/>
          <p:cNvPicPr>
            <a:picLocks noChangeAspect="1"/>
          </p:cNvPicPr>
          <p:nvPr userDrawn="1"/>
        </p:nvPicPr>
        <p:blipFill rotWithShape="1">
          <a:blip r:embed="rId5" cstate="screen"/>
          <a:srcRect t="30000" b="137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hteck 3" hidden="1"/>
          <p:cNvSpPr/>
          <p:nvPr userDrawn="1">
            <p:custDataLst>
              <p:tags r:id="rId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7" y="619345"/>
            <a:ext cx="2293200" cy="923330"/>
          </a:xfrm>
        </p:spPr>
        <p:txBody>
          <a:bodyPr vert="horz">
            <a:spAutoFit/>
          </a:bodyPr>
          <a:lstStyle>
            <a:lvl1pPr>
              <a:lnSpc>
                <a:spcPts val="2400"/>
              </a:lnSpc>
              <a:defRPr sz="2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8" y="4003338"/>
            <a:ext cx="3240000" cy="2052650"/>
          </a:xfrm>
        </p:spPr>
        <p:txBody>
          <a:bodyPr/>
          <a:lstStyle>
            <a:lvl1pPr marL="182880" indent="-182880">
              <a:defRPr sz="1600">
                <a:solidFill>
                  <a:schemeClr val="bg1"/>
                </a:solidFill>
              </a:defRPr>
            </a:lvl1pPr>
            <a:lvl2pPr marL="361950" indent="-180975">
              <a:defRPr sz="1600">
                <a:solidFill>
                  <a:schemeClr val="bg1"/>
                </a:solidFill>
              </a:defRPr>
            </a:lvl2pPr>
            <a:lvl3pPr marL="542925" indent="-180975">
              <a:defRPr sz="1600">
                <a:solidFill>
                  <a:schemeClr val="bg1"/>
                </a:solidFill>
              </a:defRPr>
            </a:lvl3pPr>
            <a:lvl4pPr marL="714375" indent="-171450">
              <a:defRPr sz="1600">
                <a:solidFill>
                  <a:schemeClr val="bg1"/>
                </a:solidFill>
              </a:defRPr>
            </a:lvl4pPr>
            <a:lvl5pPr marL="895350" indent="-180975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295776" y="4003338"/>
            <a:ext cx="3240000" cy="2052650"/>
          </a:xfrm>
        </p:spPr>
        <p:txBody>
          <a:bodyPr/>
          <a:lstStyle>
            <a:lvl1pPr marL="180975" indent="-180975">
              <a:defRPr sz="1600">
                <a:solidFill>
                  <a:schemeClr val="bg1"/>
                </a:solidFill>
              </a:defRPr>
            </a:lvl1pPr>
            <a:lvl2pPr marL="361950" indent="-180975">
              <a:defRPr sz="1600">
                <a:solidFill>
                  <a:schemeClr val="bg1"/>
                </a:solidFill>
              </a:defRPr>
            </a:lvl2pPr>
            <a:lvl3pPr marL="542925" indent="-180975">
              <a:defRPr sz="1600">
                <a:solidFill>
                  <a:schemeClr val="bg1"/>
                </a:solidFill>
              </a:defRPr>
            </a:lvl3pPr>
            <a:lvl4pPr marL="714375" indent="-171450">
              <a:defRPr sz="1600">
                <a:solidFill>
                  <a:schemeClr val="bg1"/>
                </a:solidFill>
              </a:defRPr>
            </a:lvl4pPr>
            <a:lvl5pPr marL="895350" indent="-180975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8077201" y="4003338"/>
            <a:ext cx="3240000" cy="2052650"/>
          </a:xfrm>
        </p:spPr>
        <p:txBody>
          <a:bodyPr/>
          <a:lstStyle>
            <a:lvl1pPr marL="180975" indent="-180975">
              <a:defRPr sz="1600">
                <a:solidFill>
                  <a:schemeClr val="bg1"/>
                </a:solidFill>
              </a:defRPr>
            </a:lvl1pPr>
            <a:lvl2pPr marL="361950" indent="-180975">
              <a:defRPr sz="1600">
                <a:solidFill>
                  <a:schemeClr val="bg1"/>
                </a:solidFill>
              </a:defRPr>
            </a:lvl2pPr>
            <a:lvl3pPr marL="542925" indent="-180975">
              <a:defRPr sz="1600">
                <a:solidFill>
                  <a:schemeClr val="bg1"/>
                </a:solidFill>
              </a:defRPr>
            </a:lvl3pPr>
            <a:lvl4pPr marL="714375" indent="-171450">
              <a:defRPr sz="1600">
                <a:solidFill>
                  <a:schemeClr val="bg1"/>
                </a:solidFill>
              </a:defRPr>
            </a:lvl4pPr>
            <a:lvl5pPr marL="895350" indent="-180975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295776" y="655063"/>
            <a:ext cx="2291918" cy="923330"/>
          </a:xfrm>
        </p:spPr>
        <p:txBody>
          <a:bodyPr anchor="b">
            <a:spAutoFit/>
          </a:bodyPr>
          <a:lstStyle>
            <a:lvl1pPr marL="0" indent="0">
              <a:lnSpc>
                <a:spcPts val="24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8077201" y="655063"/>
            <a:ext cx="2291918" cy="923330"/>
          </a:xfrm>
        </p:spPr>
        <p:txBody>
          <a:bodyPr anchor="b">
            <a:spAutoFit/>
          </a:bodyPr>
          <a:lstStyle>
            <a:lvl1pPr marL="0" indent="0">
              <a:lnSpc>
                <a:spcPts val="24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 bwMode="gray">
          <a:xfrm>
            <a:off x="7896223" y="1586211"/>
            <a:ext cx="179390" cy="329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 bwMode="gray">
          <a:xfrm>
            <a:off x="4116387" y="1586211"/>
            <a:ext cx="179387" cy="329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8" name="Chart Placeholder 17"/>
          <p:cNvSpPr>
            <a:spLocks noGrp="1"/>
          </p:cNvSpPr>
          <p:nvPr>
            <p:ph type="chart" sz="quarter" idx="17" hasCustomPrompt="1"/>
          </p:nvPr>
        </p:nvSpPr>
        <p:spPr>
          <a:xfrm>
            <a:off x="515937" y="1598287"/>
            <a:ext cx="3240000" cy="226695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19" name="Chart Placeholder 17"/>
          <p:cNvSpPr>
            <a:spLocks noGrp="1"/>
          </p:cNvSpPr>
          <p:nvPr>
            <p:ph type="chart" sz="quarter" idx="18" hasCustomPrompt="1"/>
          </p:nvPr>
        </p:nvSpPr>
        <p:spPr>
          <a:xfrm>
            <a:off x="4295775" y="1598288"/>
            <a:ext cx="3240000" cy="226695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20" name="Chart Placeholder 17"/>
          <p:cNvSpPr>
            <a:spLocks noGrp="1"/>
          </p:cNvSpPr>
          <p:nvPr>
            <p:ph type="chart" sz="quarter" idx="19" hasCustomPrompt="1"/>
          </p:nvPr>
        </p:nvSpPr>
        <p:spPr>
          <a:xfrm>
            <a:off x="8077200" y="1598288"/>
            <a:ext cx="3240000" cy="226695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pic>
        <p:nvPicPr>
          <p:cNvPr id="10" name="Picture 9" descr="A logo with a circle in the center&#10;&#10;Description automatically generated"/>
          <p:cNvPicPr>
            <a:picLocks noChangeAspect="1"/>
          </p:cNvPicPr>
          <p:nvPr userDrawn="1"/>
        </p:nvPicPr>
        <p:blipFill>
          <a:blip r:embed="rId7" cstate="screen"/>
          <a:stretch>
            <a:fillRect/>
          </a:stretch>
        </p:blipFill>
        <p:spPr>
          <a:xfrm>
            <a:off x="10635596" y="0"/>
            <a:ext cx="1006657" cy="1008000"/>
          </a:xfrm>
          <a:prstGeom prst="rect">
            <a:avLst/>
          </a:prstGeom>
          <a:effectLst/>
        </p:spPr>
      </p:pic>
      <p:sp>
        <p:nvSpPr>
          <p:cNvPr id="9" name="Textfeld 11"/>
          <p:cNvSpPr txBox="1"/>
          <p:nvPr userDrawn="1"/>
        </p:nvSpPr>
        <p:spPr>
          <a:xfrm>
            <a:off x="141469" y="0"/>
            <a:ext cx="450255" cy="2545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fld id="{9E1A0163-7C0F-4EAD-A483-0138766DECC8}" type="slidenum">
              <a:rPr lang="de-DE" smtClean="0">
                <a:solidFill>
                  <a:schemeClr val="bg1"/>
                </a:solidFill>
              </a:rPr>
            </a:fld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l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0160" imgH="10160" progId="TCLayout.ActiveDocument.1">
                  <p:embed/>
                </p:oleObj>
              </mc:Choice>
              <mc:Fallback>
                <p:oleObj name="think-cell Slide" r:id="rId3" imgW="10160" imgH="10160" progId="TCLayout.ActiveDocument.1">
                  <p:embed/>
                  <p:pic>
                    <p:nvPicPr>
                      <p:cNvPr id="0" name="Objek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8" y="1630481"/>
            <a:ext cx="3600450" cy="4098131"/>
          </a:xfrm>
          <a:solidFill>
            <a:schemeClr val="bg2"/>
          </a:solidFill>
        </p:spPr>
        <p:txBody>
          <a:bodyPr lIns="108000" tIns="72000" rIns="90000" bIns="72000"/>
          <a:lstStyle>
            <a:lvl1pPr marL="182880" indent="-182880">
              <a:defRPr sz="1800"/>
            </a:lvl1pPr>
            <a:lvl2pPr marL="361950" indent="-180975">
              <a:defRPr sz="1800"/>
            </a:lvl2pPr>
            <a:lvl3pPr marL="542925" indent="-180975">
              <a:defRPr sz="1800"/>
            </a:lvl3pPr>
            <a:lvl4pPr marL="714375" indent="-171450">
              <a:defRPr sz="1800"/>
            </a:lvl4pPr>
            <a:lvl5pPr marL="895350" indent="-180975"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295775" y="1632863"/>
            <a:ext cx="3600449" cy="4095750"/>
          </a:xfrm>
          <a:solidFill>
            <a:schemeClr val="bg2"/>
          </a:solidFill>
        </p:spPr>
        <p:txBody>
          <a:bodyPr lIns="108000" tIns="72000" rIns="90000" bIns="72000"/>
          <a:lstStyle>
            <a:lvl1pPr marL="180975" indent="-180975">
              <a:defRPr sz="1800"/>
            </a:lvl1pPr>
            <a:lvl2pPr marL="361950" indent="-180975">
              <a:defRPr sz="1800"/>
            </a:lvl2pPr>
            <a:lvl3pPr marL="542925" indent="-180975">
              <a:defRPr sz="1800"/>
            </a:lvl3pPr>
            <a:lvl4pPr marL="714375" indent="-171450">
              <a:defRPr sz="1800"/>
            </a:lvl4pPr>
            <a:lvl5pPr marL="895350" indent="-180975"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8077201" y="1632863"/>
            <a:ext cx="3598862" cy="4095750"/>
          </a:xfrm>
          <a:solidFill>
            <a:schemeClr val="bg2"/>
          </a:solidFill>
        </p:spPr>
        <p:txBody>
          <a:bodyPr lIns="108000" tIns="72000" rIns="90000" bIns="72000"/>
          <a:lstStyle>
            <a:lvl1pPr marL="180975" indent="-180975">
              <a:defRPr sz="1800"/>
            </a:lvl1pPr>
            <a:lvl2pPr marL="361950" indent="-180975">
              <a:defRPr sz="1800"/>
            </a:lvl2pPr>
            <a:lvl3pPr marL="542925" indent="-180975">
              <a:defRPr sz="1800"/>
            </a:lvl3pPr>
            <a:lvl4pPr marL="714375" indent="-171450">
              <a:defRPr sz="1800"/>
            </a:lvl4pPr>
            <a:lvl5pPr marL="895350" indent="-180975">
              <a:defRPr sz="18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0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698500" y="3757095"/>
            <a:ext cx="3235326" cy="180000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auf Platzhalter ziehen </a:t>
            </a:r>
            <a:br>
              <a:rPr lang="de-DE" dirty="0"/>
            </a:br>
            <a:r>
              <a:rPr lang="de-DE" dirty="0"/>
              <a:t>oder durch Klicken </a:t>
            </a:r>
            <a:br>
              <a:rPr lang="de-DE" dirty="0"/>
            </a:br>
            <a:r>
              <a:rPr lang="de-DE" dirty="0"/>
              <a:t>auf Symbol hinzufügen</a:t>
            </a:r>
            <a:endParaRPr lang="en-GB" dirty="0"/>
          </a:p>
        </p:txBody>
      </p:sp>
      <p:sp>
        <p:nvSpPr>
          <p:cNvPr id="31" name="Picture Placeholder 9"/>
          <p:cNvSpPr>
            <a:spLocks noGrp="1"/>
          </p:cNvSpPr>
          <p:nvPr>
            <p:ph type="pic" sz="quarter" idx="19" hasCustomPrompt="1"/>
          </p:nvPr>
        </p:nvSpPr>
        <p:spPr>
          <a:xfrm>
            <a:off x="4482277" y="3757095"/>
            <a:ext cx="3227442" cy="180000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auf Platzhalter ziehen </a:t>
            </a:r>
            <a:br>
              <a:rPr lang="de-DE" dirty="0"/>
            </a:br>
            <a:r>
              <a:rPr lang="de-DE" dirty="0"/>
              <a:t>oder durch Klicken </a:t>
            </a:r>
            <a:br>
              <a:rPr lang="de-DE" dirty="0"/>
            </a:br>
            <a:r>
              <a:rPr lang="de-DE" dirty="0"/>
              <a:t>auf Symbol hinzufügen</a:t>
            </a:r>
            <a:endParaRPr lang="en-GB" dirty="0"/>
          </a:p>
        </p:txBody>
      </p:sp>
      <p:sp>
        <p:nvSpPr>
          <p:cNvPr id="32" name="Picture Placeholder 9"/>
          <p:cNvSpPr>
            <a:spLocks noGrp="1"/>
          </p:cNvSpPr>
          <p:nvPr>
            <p:ph type="pic" sz="quarter" idx="20" hasCustomPrompt="1"/>
          </p:nvPr>
        </p:nvSpPr>
        <p:spPr>
          <a:xfrm>
            <a:off x="8295607" y="3757095"/>
            <a:ext cx="3162052" cy="180000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auf Platzhalter ziehen oder durch Klicken </a:t>
            </a:r>
            <a:br>
              <a:rPr lang="de-DE" dirty="0"/>
            </a:br>
            <a:r>
              <a:rPr lang="de-DE" dirty="0"/>
              <a:t>auf Symbol hinzufügen</a:t>
            </a:r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1239119"/>
            <a:ext cx="3600448" cy="230832"/>
          </a:xfrm>
        </p:spPr>
        <p:txBody>
          <a:bodyPr>
            <a:spAutoFit/>
          </a:bodyPr>
          <a:lstStyle>
            <a:lvl1pPr marL="0" indent="0">
              <a:lnSpc>
                <a:spcPts val="1800"/>
              </a:lnSpc>
              <a:buNone/>
              <a:defRPr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Headline</a:t>
            </a:r>
            <a:endParaRPr lang="de-DE" dirty="0"/>
          </a:p>
        </p:txBody>
      </p:sp>
      <p:sp>
        <p:nvSpPr>
          <p:cNvPr id="28" name="Textplatzhalt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295776" y="1239119"/>
            <a:ext cx="3600450" cy="230832"/>
          </a:xfrm>
        </p:spPr>
        <p:txBody>
          <a:bodyPr>
            <a:spAutoFit/>
          </a:bodyPr>
          <a:lstStyle>
            <a:lvl1pPr marL="0" indent="0">
              <a:lnSpc>
                <a:spcPts val="1800"/>
              </a:lnSpc>
              <a:buNone/>
              <a:defRPr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Headline</a:t>
            </a:r>
            <a:endParaRPr lang="de-DE" dirty="0"/>
          </a:p>
        </p:txBody>
      </p:sp>
      <p:sp>
        <p:nvSpPr>
          <p:cNvPr id="29" name="Textplatzhalter 4"/>
          <p:cNvSpPr>
            <a:spLocks noGrp="1"/>
          </p:cNvSpPr>
          <p:nvPr>
            <p:ph type="body" sz="quarter" idx="17" hasCustomPrompt="1"/>
          </p:nvPr>
        </p:nvSpPr>
        <p:spPr>
          <a:xfrm>
            <a:off x="8077201" y="1239119"/>
            <a:ext cx="3598862" cy="230832"/>
          </a:xfrm>
        </p:spPr>
        <p:txBody>
          <a:bodyPr>
            <a:spAutoFit/>
          </a:bodyPr>
          <a:lstStyle>
            <a:lvl1pPr marL="0" indent="0">
              <a:lnSpc>
                <a:spcPts val="1800"/>
              </a:lnSpc>
              <a:buNone/>
              <a:defRPr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Headline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15938" y="350121"/>
            <a:ext cx="9144000" cy="677491"/>
          </a:xfrm>
        </p:spPr>
        <p:txBody>
          <a:bodyPr vert="horz"/>
          <a:lstStyle>
            <a:lvl1pPr>
              <a:lnSpc>
                <a:spcPts val="24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Pill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0160" imgH="10160" progId="TCLayout.ActiveDocument.1">
                  <p:embed/>
                </p:oleObj>
              </mc:Choice>
              <mc:Fallback>
                <p:oleObj name="think-cell Slide" r:id="rId3" imgW="10160" imgH="10160" progId="TCLayout.ActiveDocument.1">
                  <p:embed/>
                  <p:pic>
                    <p:nvPicPr>
                      <p:cNvPr id="0" name="Objek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A green and black background&#10;&#10;Description automatically generated"/>
          <p:cNvPicPr>
            <a:picLocks noChangeAspect="1"/>
          </p:cNvPicPr>
          <p:nvPr userDrawn="1"/>
        </p:nvPicPr>
        <p:blipFill rotWithShape="1">
          <a:blip r:embed="rId5" cstate="screen"/>
          <a:srcRect t="30000" b="137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hteck 1" hidden="1"/>
          <p:cNvSpPr/>
          <p:nvPr userDrawn="1">
            <p:custDataLst>
              <p:tags r:id="rId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8" y="1630481"/>
            <a:ext cx="3600450" cy="4098131"/>
          </a:xfrm>
          <a:solidFill>
            <a:schemeClr val="bg2"/>
          </a:solidFill>
        </p:spPr>
        <p:txBody>
          <a:bodyPr lIns="108000" tIns="72000" rIns="90000" bIns="72000"/>
          <a:lstStyle>
            <a:lvl1pPr marL="182880" indent="-182880">
              <a:defRPr sz="1800">
                <a:solidFill>
                  <a:schemeClr val="bg1"/>
                </a:solidFill>
              </a:defRPr>
            </a:lvl1pPr>
            <a:lvl2pPr marL="361950" indent="-180975">
              <a:defRPr sz="1800">
                <a:solidFill>
                  <a:schemeClr val="bg1"/>
                </a:solidFill>
              </a:defRPr>
            </a:lvl2pPr>
            <a:lvl3pPr marL="542925" indent="-180975">
              <a:defRPr sz="1800">
                <a:solidFill>
                  <a:schemeClr val="bg1"/>
                </a:solidFill>
              </a:defRPr>
            </a:lvl3pPr>
            <a:lvl4pPr marL="714375" indent="-171450">
              <a:defRPr sz="1800">
                <a:solidFill>
                  <a:schemeClr val="bg1"/>
                </a:solidFill>
              </a:defRPr>
            </a:lvl4pPr>
            <a:lvl5pPr marL="895350" indent="-180975"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295775" y="1632863"/>
            <a:ext cx="3600449" cy="4095750"/>
          </a:xfrm>
          <a:solidFill>
            <a:schemeClr val="bg2"/>
          </a:solidFill>
        </p:spPr>
        <p:txBody>
          <a:bodyPr lIns="108000" tIns="72000" rIns="90000" bIns="72000"/>
          <a:lstStyle>
            <a:lvl1pPr marL="180975" indent="-180975">
              <a:defRPr sz="1800">
                <a:solidFill>
                  <a:schemeClr val="bg1"/>
                </a:solidFill>
              </a:defRPr>
            </a:lvl1pPr>
            <a:lvl2pPr marL="361950" indent="-180975">
              <a:defRPr sz="1800">
                <a:solidFill>
                  <a:schemeClr val="bg1"/>
                </a:solidFill>
              </a:defRPr>
            </a:lvl2pPr>
            <a:lvl3pPr marL="542925" indent="-180975">
              <a:defRPr sz="1800">
                <a:solidFill>
                  <a:schemeClr val="bg1"/>
                </a:solidFill>
              </a:defRPr>
            </a:lvl3pPr>
            <a:lvl4pPr marL="714375" indent="-171450">
              <a:defRPr sz="1800">
                <a:solidFill>
                  <a:schemeClr val="bg1"/>
                </a:solidFill>
              </a:defRPr>
            </a:lvl4pPr>
            <a:lvl5pPr marL="895350" indent="-180975"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8077201" y="1632863"/>
            <a:ext cx="3598862" cy="4095750"/>
          </a:xfrm>
          <a:solidFill>
            <a:schemeClr val="bg2"/>
          </a:solidFill>
        </p:spPr>
        <p:txBody>
          <a:bodyPr lIns="108000" tIns="72000" rIns="90000" bIns="72000"/>
          <a:lstStyle>
            <a:lvl1pPr marL="180975" indent="-180975">
              <a:defRPr sz="1800">
                <a:solidFill>
                  <a:schemeClr val="bg1"/>
                </a:solidFill>
              </a:defRPr>
            </a:lvl1pPr>
            <a:lvl2pPr marL="361950" indent="-180975">
              <a:defRPr sz="1800">
                <a:solidFill>
                  <a:schemeClr val="bg1"/>
                </a:solidFill>
              </a:defRPr>
            </a:lvl2pPr>
            <a:lvl3pPr marL="542925" indent="-180975">
              <a:defRPr sz="1800">
                <a:solidFill>
                  <a:schemeClr val="bg1"/>
                </a:solidFill>
              </a:defRPr>
            </a:lvl3pPr>
            <a:lvl4pPr marL="714375" indent="-171450">
              <a:defRPr sz="1800">
                <a:solidFill>
                  <a:schemeClr val="bg1"/>
                </a:solidFill>
              </a:defRPr>
            </a:lvl4pPr>
            <a:lvl5pPr marL="895350" indent="-180975"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0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698500" y="3757095"/>
            <a:ext cx="3235326" cy="180000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 auf Platzhalter ziehen </a:t>
            </a:r>
            <a:br>
              <a:rPr lang="de-DE" dirty="0"/>
            </a:br>
            <a:r>
              <a:rPr lang="de-DE" dirty="0"/>
              <a:t>oder durch Klicken </a:t>
            </a:r>
            <a:br>
              <a:rPr lang="de-DE" dirty="0"/>
            </a:br>
            <a:r>
              <a:rPr lang="de-DE" dirty="0"/>
              <a:t>auf Symbol hinzufügen</a:t>
            </a:r>
            <a:endParaRPr lang="en-GB" dirty="0"/>
          </a:p>
        </p:txBody>
      </p:sp>
      <p:sp>
        <p:nvSpPr>
          <p:cNvPr id="31" name="Picture Placeholder 9"/>
          <p:cNvSpPr>
            <a:spLocks noGrp="1"/>
          </p:cNvSpPr>
          <p:nvPr>
            <p:ph type="pic" sz="quarter" idx="19" hasCustomPrompt="1"/>
          </p:nvPr>
        </p:nvSpPr>
        <p:spPr>
          <a:xfrm>
            <a:off x="4482277" y="3757095"/>
            <a:ext cx="3227442" cy="180000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 auf Platzhalter ziehen </a:t>
            </a:r>
            <a:br>
              <a:rPr lang="de-DE" dirty="0"/>
            </a:br>
            <a:r>
              <a:rPr lang="de-DE" dirty="0"/>
              <a:t>oder durch Klicken </a:t>
            </a:r>
            <a:br>
              <a:rPr lang="de-DE" dirty="0"/>
            </a:br>
            <a:r>
              <a:rPr lang="de-DE" dirty="0"/>
              <a:t>auf Symbol hinzufügen</a:t>
            </a:r>
            <a:endParaRPr lang="en-GB" dirty="0"/>
          </a:p>
        </p:txBody>
      </p:sp>
      <p:sp>
        <p:nvSpPr>
          <p:cNvPr id="32" name="Picture Placeholder 9"/>
          <p:cNvSpPr>
            <a:spLocks noGrp="1"/>
          </p:cNvSpPr>
          <p:nvPr>
            <p:ph type="pic" sz="quarter" idx="20" hasCustomPrompt="1"/>
          </p:nvPr>
        </p:nvSpPr>
        <p:spPr>
          <a:xfrm>
            <a:off x="8295607" y="3757095"/>
            <a:ext cx="3162052" cy="180000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 auf Platzhalter ziehen oder durch Klicken </a:t>
            </a:r>
            <a:br>
              <a:rPr lang="de-DE" dirty="0"/>
            </a:br>
            <a:r>
              <a:rPr lang="de-DE" dirty="0"/>
              <a:t>auf Symbol hinzufügen</a:t>
            </a:r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1239119"/>
            <a:ext cx="3600448" cy="230832"/>
          </a:xfrm>
        </p:spPr>
        <p:txBody>
          <a:bodyPr>
            <a:spAutoFit/>
          </a:bodyPr>
          <a:lstStyle>
            <a:lvl1pPr marL="0" indent="0">
              <a:lnSpc>
                <a:spcPts val="1800"/>
              </a:lnSpc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Headline</a:t>
            </a:r>
            <a:endParaRPr lang="de-DE" dirty="0"/>
          </a:p>
        </p:txBody>
      </p:sp>
      <p:sp>
        <p:nvSpPr>
          <p:cNvPr id="28" name="Textplatzhalt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295776" y="1239119"/>
            <a:ext cx="3600450" cy="230832"/>
          </a:xfrm>
        </p:spPr>
        <p:txBody>
          <a:bodyPr>
            <a:spAutoFit/>
          </a:bodyPr>
          <a:lstStyle>
            <a:lvl1pPr marL="0" indent="0">
              <a:lnSpc>
                <a:spcPts val="1800"/>
              </a:lnSpc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Headline</a:t>
            </a:r>
            <a:endParaRPr lang="de-DE" dirty="0"/>
          </a:p>
        </p:txBody>
      </p:sp>
      <p:sp>
        <p:nvSpPr>
          <p:cNvPr id="29" name="Textplatzhalter 4"/>
          <p:cNvSpPr>
            <a:spLocks noGrp="1"/>
          </p:cNvSpPr>
          <p:nvPr>
            <p:ph type="body" sz="quarter" idx="17" hasCustomPrompt="1"/>
          </p:nvPr>
        </p:nvSpPr>
        <p:spPr>
          <a:xfrm>
            <a:off x="8077201" y="1239119"/>
            <a:ext cx="3598862" cy="230832"/>
          </a:xfrm>
        </p:spPr>
        <p:txBody>
          <a:bodyPr>
            <a:spAutoFit/>
          </a:bodyPr>
          <a:lstStyle>
            <a:lvl1pPr marL="0" indent="0">
              <a:lnSpc>
                <a:spcPts val="1800"/>
              </a:lnSpc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Headline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15938" y="340388"/>
            <a:ext cx="9144000" cy="677491"/>
          </a:xfrm>
        </p:spPr>
        <p:txBody>
          <a:bodyPr vert="horz"/>
          <a:lstStyle>
            <a:lvl1pPr>
              <a:lnSpc>
                <a:spcPts val="24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pic>
        <p:nvPicPr>
          <p:cNvPr id="10" name="Picture 9" descr="A logo with a circle in the center&#10;&#10;Description automatically generated"/>
          <p:cNvPicPr>
            <a:picLocks noChangeAspect="1"/>
          </p:cNvPicPr>
          <p:nvPr userDrawn="1"/>
        </p:nvPicPr>
        <p:blipFill>
          <a:blip r:embed="rId7" cstate="screen"/>
          <a:stretch>
            <a:fillRect/>
          </a:stretch>
        </p:blipFill>
        <p:spPr>
          <a:xfrm>
            <a:off x="10635596" y="0"/>
            <a:ext cx="1006657" cy="1008000"/>
          </a:xfrm>
          <a:prstGeom prst="rect">
            <a:avLst/>
          </a:prstGeom>
          <a:effectLst/>
        </p:spPr>
      </p:pic>
      <p:sp>
        <p:nvSpPr>
          <p:cNvPr id="11" name="Textfeld 11"/>
          <p:cNvSpPr txBox="1"/>
          <p:nvPr userDrawn="1"/>
        </p:nvSpPr>
        <p:spPr>
          <a:xfrm>
            <a:off x="141469" y="0"/>
            <a:ext cx="450255" cy="2545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fld id="{9E1A0163-7C0F-4EAD-A483-0138766DECC8}" type="slidenum">
              <a:rPr lang="de-DE" smtClean="0">
                <a:solidFill>
                  <a:schemeClr val="bg1"/>
                </a:solidFill>
              </a:rPr>
            </a:fld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0160" imgH="10160" progId="TCLayout.ActiveDocument.1">
                  <p:embed/>
                </p:oleObj>
              </mc:Choice>
              <mc:Fallback>
                <p:oleObj name="think-cell Slide" r:id="rId3" imgW="10160" imgH="10160" progId="TCLayout.ActiveDocument.1">
                  <p:embed/>
                  <p:pic>
                    <p:nvPicPr>
                      <p:cNvPr id="0" name="Objek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350121"/>
            <a:ext cx="9144000" cy="677491"/>
          </a:xfrm>
        </p:spPr>
        <p:txBody>
          <a:bodyPr vert="horz"/>
          <a:lstStyle>
            <a:lvl1pPr>
              <a:lnSpc>
                <a:spcPts val="24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0160" imgH="10160" progId="TCLayout.ActiveDocument.1">
                  <p:embed/>
                </p:oleObj>
              </mc:Choice>
              <mc:Fallback>
                <p:oleObj name="think-cell Slide" r:id="rId3" imgW="10160" imgH="10160" progId="TCLayout.ActiveDocument.1">
                  <p:embed/>
                  <p:pic>
                    <p:nvPicPr>
                      <p:cNvPr id="0" name="Objek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 bwMode="gray">
          <a:xfrm>
            <a:off x="0" y="1657350"/>
            <a:ext cx="6275388" cy="149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5388" y="350121"/>
            <a:ext cx="4065233" cy="677491"/>
          </a:xfrm>
        </p:spPr>
        <p:txBody>
          <a:bodyPr vert="horz"/>
          <a:lstStyle>
            <a:lvl1pPr>
              <a:lnSpc>
                <a:spcPts val="24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5388" y="1282650"/>
            <a:ext cx="5400673" cy="45069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feld 11"/>
          <p:cNvSpPr txBox="1"/>
          <p:nvPr userDrawn="1"/>
        </p:nvSpPr>
        <p:spPr>
          <a:xfrm>
            <a:off x="141469" y="0"/>
            <a:ext cx="450255" cy="2545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fld id="{9E1A0163-7C0F-4EAD-A483-0138766DECC8}" type="slidenum">
              <a:rPr lang="de-DE" smtClean="0">
                <a:solidFill>
                  <a:schemeClr val="bg1"/>
                </a:solidFill>
              </a:rPr>
            </a:fld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pag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1430" imgH="11430" progId="TCLayout.ActiveDocument.1">
                  <p:embed/>
                </p:oleObj>
              </mc:Choice>
              <mc:Fallback>
                <p:oleObj name="think-cell Slide" r:id="rId3" imgW="11430" imgH="11430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A green and white blurry background&#10;&#10;Description automatically generated"/>
          <p:cNvPicPr>
            <a:picLocks noChangeAspect="1"/>
          </p:cNvPicPr>
          <p:nvPr userDrawn="1"/>
        </p:nvPicPr>
        <p:blipFill rotWithShape="1">
          <a:blip r:embed="rId5" cstate="screen"/>
          <a:srcRect l="14895" t="26422" r="1273" b="2642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Picture 7" descr="A black circle with a black background&#10;&#10;Description automatically generated"/>
          <p:cNvPicPr>
            <a:picLocks noChangeAspect="1"/>
          </p:cNvPicPr>
          <p:nvPr userDrawn="1"/>
        </p:nvPicPr>
        <p:blipFill rotWithShape="1">
          <a:blip r:embed="rId6" cstate="screen">
            <a:alphaModFix amt="99000"/>
          </a:blip>
          <a:srcRect t="63595" r="35560"/>
          <a:stretch>
            <a:fillRect/>
          </a:stretch>
        </p:blipFill>
        <p:spPr>
          <a:xfrm>
            <a:off x="1536700" y="0"/>
            <a:ext cx="10655300" cy="6019800"/>
          </a:xfrm>
          <a:prstGeom prst="rect">
            <a:avLst/>
          </a:prstGeom>
          <a:noFill/>
        </p:spPr>
      </p:pic>
      <p:sp>
        <p:nvSpPr>
          <p:cNvPr id="2" name="Title 7"/>
          <p:cNvSpPr>
            <a:spLocks noGrp="1"/>
          </p:cNvSpPr>
          <p:nvPr>
            <p:ph type="title" hasCustomPrompt="1"/>
          </p:nvPr>
        </p:nvSpPr>
        <p:spPr>
          <a:xfrm>
            <a:off x="479425" y="3032574"/>
            <a:ext cx="10515600" cy="2870200"/>
          </a:xfrm>
          <a:prstGeom prst="rect">
            <a:avLst/>
          </a:prstGeom>
        </p:spPr>
        <p:txBody>
          <a:bodyPr vert="horz" lIns="0" bIns="0" anchor="b"/>
          <a:lstStyle>
            <a:lvl1pPr algn="l">
              <a:lnSpc>
                <a:spcPts val="4000"/>
              </a:lnSpc>
              <a:defRPr sz="4000" b="1" spc="-2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dirty="0"/>
              <a:t>HEADLINE BOLD ARIAL</a:t>
            </a:r>
            <a:br>
              <a:rPr lang="sk-SK" dirty="0"/>
            </a:br>
            <a:r>
              <a:rPr lang="sk-SK" dirty="0"/>
              <a:t>HEADLINE BOLD ARIAL</a:t>
            </a:r>
            <a:br>
              <a:rPr lang="sk-SK" dirty="0"/>
            </a:br>
            <a:r>
              <a:rPr lang="sk-SK" dirty="0"/>
              <a:t>SUBHEADLINE REGULAR ARIAL</a:t>
            </a:r>
            <a:endParaRPr lang="en-US" dirty="0"/>
          </a:p>
        </p:txBody>
      </p:sp>
      <p:pic>
        <p:nvPicPr>
          <p:cNvPr id="10" name="Picture 9" descr="A logo with a circle in the center&#10;&#10;Description automatically generated"/>
          <p:cNvPicPr>
            <a:picLocks noChangeAspect="1"/>
          </p:cNvPicPr>
          <p:nvPr userDrawn="1"/>
        </p:nvPicPr>
        <p:blipFill>
          <a:blip r:embed="rId7" cstate="screen"/>
          <a:stretch>
            <a:fillRect/>
          </a:stretch>
        </p:blipFill>
        <p:spPr>
          <a:xfrm>
            <a:off x="10635596" y="0"/>
            <a:ext cx="1006657" cy="1008000"/>
          </a:xfrm>
          <a:prstGeom prst="rect">
            <a:avLst/>
          </a:prstGeom>
          <a:effectLst/>
        </p:spPr>
      </p:pic>
      <p:sp>
        <p:nvSpPr>
          <p:cNvPr id="3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5969033"/>
            <a:ext cx="10515600" cy="396070"/>
          </a:xfrm>
        </p:spPr>
        <p:txBody>
          <a:bodyPr anchor="b" anchorCtr="0"/>
          <a:lstStyle>
            <a:lvl1pPr marL="0" indent="0">
              <a:lnSpc>
                <a:spcPts val="2800"/>
              </a:lnSpc>
              <a:buNone/>
              <a:defRPr sz="2800" b="1" spc="-2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 OF THE SPEAKER</a:t>
            </a:r>
            <a:endParaRPr lang="de-DE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right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0160" imgH="10160" progId="TCLayout.ActiveDocument.1">
                  <p:embed/>
                </p:oleObj>
              </mc:Choice>
              <mc:Fallback>
                <p:oleObj name="think-cell Slide" r:id="rId3" imgW="10160" imgH="10160" progId="TCLayout.ActiveDocument.1">
                  <p:embed/>
                  <p:pic>
                    <p:nvPicPr>
                      <p:cNvPr id="0" name="Objek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 bwMode="gray">
          <a:xfrm>
            <a:off x="0" y="1666876"/>
            <a:ext cx="3193256" cy="149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30096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4217" y="354250"/>
            <a:ext cx="6966743" cy="677491"/>
          </a:xfrm>
        </p:spPr>
        <p:txBody>
          <a:bodyPr vert="horz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3257" y="1291359"/>
            <a:ext cx="8482806" cy="45069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feld 11"/>
          <p:cNvSpPr txBox="1"/>
          <p:nvPr userDrawn="1"/>
        </p:nvSpPr>
        <p:spPr>
          <a:xfrm>
            <a:off x="141469" y="0"/>
            <a:ext cx="450255" cy="2545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fld id="{9E1A0163-7C0F-4EAD-A483-0138766DECC8}" type="slidenum">
              <a:rPr lang="de-DE" smtClean="0">
                <a:solidFill>
                  <a:schemeClr val="bg1"/>
                </a:solidFill>
              </a:rPr>
            </a:fld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0160" imgH="10160" progId="TCLayout.ActiveDocument.1">
                  <p:embed/>
                </p:oleObj>
              </mc:Choice>
              <mc:Fallback>
                <p:oleObj name="think-cell Slide" r:id="rId3" imgW="10160" imgH="10160" progId="TCLayout.ActiveDocument.1">
                  <p:embed/>
                  <p:pic>
                    <p:nvPicPr>
                      <p:cNvPr id="0" name="Objekt 6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e-DE" sz="50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2192000" cy="17367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160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5938" y="1914526"/>
            <a:ext cx="11160125" cy="641201"/>
          </a:xfrm>
        </p:spPr>
        <p:txBody>
          <a:bodyPr vert="horz" anchor="t">
            <a:spAutoFit/>
          </a:bodyPr>
          <a:lstStyle>
            <a:lvl1pPr algn="l">
              <a:lnSpc>
                <a:spcPts val="5000"/>
              </a:lnSpc>
              <a:defRPr sz="5000" cap="all" spc="-2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938" y="944438"/>
            <a:ext cx="7596188" cy="676800"/>
          </a:xfrm>
        </p:spPr>
        <p:txBody>
          <a:bodyPr anchor="b"/>
          <a:lstStyle>
            <a:lvl1pPr marL="0" indent="0" algn="l">
              <a:lnSpc>
                <a:spcPts val="2400"/>
              </a:lnSpc>
              <a:buNone/>
              <a:defRPr sz="2400" b="1" cap="all" spc="-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8" name="Picture 7" descr="A logo with a circle in the center&#10;&#10;Description automatically generated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10635596" y="0"/>
            <a:ext cx="1006657" cy="1008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Textfeld 11"/>
          <p:cNvSpPr txBox="1"/>
          <p:nvPr userDrawn="1"/>
        </p:nvSpPr>
        <p:spPr>
          <a:xfrm>
            <a:off x="141469" y="0"/>
            <a:ext cx="450255" cy="2545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fld id="{9E1A0163-7C0F-4EAD-A483-0138766DECC8}" type="slidenum">
              <a:rPr lang="de-DE" smtClean="0">
                <a:solidFill>
                  <a:schemeClr val="bg1"/>
                </a:solidFill>
              </a:rPr>
            </a:fld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Title Slide (p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0160" imgH="10160" progId="TCLayout.ActiveDocument.1">
                  <p:embed/>
                </p:oleObj>
              </mc:Choice>
              <mc:Fallback>
                <p:oleObj name="think-cell Slide" r:id="rId3" imgW="10160" imgH="10160" progId="TCLayout.ActiveDocument.1">
                  <p:embed/>
                  <p:pic>
                    <p:nvPicPr>
                      <p:cNvPr id="0" name="Objek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e-DE" sz="50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1736724"/>
            <a:ext cx="12192000" cy="5121275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2192000" cy="17367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160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5938" y="1914526"/>
            <a:ext cx="11160125" cy="641201"/>
          </a:xfrm>
        </p:spPr>
        <p:txBody>
          <a:bodyPr vert="horz" anchor="t">
            <a:spAutoFit/>
          </a:bodyPr>
          <a:lstStyle>
            <a:lvl1pPr algn="l">
              <a:lnSpc>
                <a:spcPts val="5000"/>
              </a:lnSpc>
              <a:defRPr sz="5000" cap="all" spc="-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938" y="944438"/>
            <a:ext cx="7596188" cy="676800"/>
          </a:xfrm>
        </p:spPr>
        <p:txBody>
          <a:bodyPr anchor="b"/>
          <a:lstStyle>
            <a:lvl1pPr marL="0" indent="0" algn="l">
              <a:lnSpc>
                <a:spcPts val="2400"/>
              </a:lnSpc>
              <a:buNone/>
              <a:defRPr sz="2400" b="1" cap="all" spc="-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7" name="Picture 6" descr="A logo with a circle in the center&#10;&#10;Description automatically generated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10635596" y="0"/>
            <a:ext cx="1006657" cy="1008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Textfeld 11"/>
          <p:cNvSpPr txBox="1"/>
          <p:nvPr userDrawn="1"/>
        </p:nvSpPr>
        <p:spPr>
          <a:xfrm>
            <a:off x="141469" y="0"/>
            <a:ext cx="450255" cy="2545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fld id="{9E1A0163-7C0F-4EAD-A483-0138766DECC8}" type="slidenum">
              <a:rPr lang="de-DE" smtClean="0">
                <a:solidFill>
                  <a:schemeClr val="bg1"/>
                </a:solidFill>
              </a:rPr>
            </a:fld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Divider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0160" imgH="10160" progId="TCLayout.ActiveDocument.1">
                  <p:embed/>
                </p:oleObj>
              </mc:Choice>
              <mc:Fallback>
                <p:oleObj name="think-cell Slide" r:id="rId3" imgW="10160" imgH="10160" progId="TCLayout.ActiveDocument.1">
                  <p:embed/>
                  <p:pic>
                    <p:nvPicPr>
                      <p:cNvPr id="0" name="Objek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15938" y="265169"/>
            <a:ext cx="8727732" cy="677491"/>
          </a:xfrm>
        </p:spPr>
        <p:txBody>
          <a:bodyPr vert="horz"/>
          <a:lstStyle>
            <a:lvl1pPr>
              <a:lnSpc>
                <a:spcPts val="2400"/>
              </a:lnSpc>
              <a:defRPr cap="all" spc="-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515938" y="1057456"/>
            <a:ext cx="11160124" cy="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logo with a circle in the center&#10;&#10;Description automatically generated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10635596" y="0"/>
            <a:ext cx="1006657" cy="1008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Textfeld 11"/>
          <p:cNvSpPr txBox="1"/>
          <p:nvPr userDrawn="1"/>
        </p:nvSpPr>
        <p:spPr>
          <a:xfrm>
            <a:off x="141469" y="0"/>
            <a:ext cx="450255" cy="2545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fld id="{9E1A0163-7C0F-4EAD-A483-0138766DECC8}" type="slidenum">
              <a:rPr lang="de-DE" smtClean="0">
                <a:solidFill>
                  <a:schemeClr val="bg1"/>
                </a:solidFill>
              </a:rPr>
            </a:fld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rand_OS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0160" imgH="10160" progId="TCLayout.ActiveDocument.1">
                  <p:embed/>
                </p:oleObj>
              </mc:Choice>
              <mc:Fallback>
                <p:oleObj name="think-cell Slide" r:id="rId3" imgW="10160" imgH="10160" progId="TCLayout.ActiveDocument.1">
                  <p:embed/>
                  <p:pic>
                    <p:nvPicPr>
                      <p:cNvPr id="0" name="Objek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350121"/>
            <a:ext cx="9144000" cy="677491"/>
          </a:xfrm>
        </p:spPr>
        <p:txBody>
          <a:bodyPr vert="horz"/>
          <a:lstStyle>
            <a:lvl1pPr>
              <a:lnSpc>
                <a:spcPts val="24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8" y="1291825"/>
            <a:ext cx="11136132" cy="36779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6" name="Bild 4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007" y="5960014"/>
            <a:ext cx="1264998" cy="5951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rand_SYLVA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8890" imgH="8890" progId="TCLayout.ActiveDocument.1">
                  <p:embed/>
                </p:oleObj>
              </mc:Choice>
              <mc:Fallback>
                <p:oleObj name="think-cell Slide" r:id="rId3" imgW="8890" imgH="8890" progId="TCLayout.ActiveDocument.1">
                  <p:embed/>
                  <p:pic>
                    <p:nvPicPr>
                      <p:cNvPr id="0" name="Objek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lnSpc>
                <a:spcPts val="24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8" y="1291822"/>
            <a:ext cx="11136132" cy="36779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5" name="Bild 3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729" y="5936457"/>
            <a:ext cx="1619705" cy="6353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Title Slide (Partner Brand)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8890" imgH="8890" progId="TCLayout.ActiveDocument.1">
                  <p:embed/>
                </p:oleObj>
              </mc:Choice>
              <mc:Fallback>
                <p:oleObj name="think-cell Slide" r:id="rId3" imgW="8890" imgH="8890" progId="TCLayout.ActiveDocument.1">
                  <p:embed/>
                  <p:pic>
                    <p:nvPicPr>
                      <p:cNvPr id="0" name="Objek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e-DE" sz="50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750" y="1915722"/>
            <a:ext cx="8727732" cy="1282402"/>
          </a:xfrm>
        </p:spPr>
        <p:txBody>
          <a:bodyPr vert="horz" anchor="t">
            <a:spAutoFit/>
          </a:bodyPr>
          <a:lstStyle>
            <a:lvl1pPr algn="l">
              <a:lnSpc>
                <a:spcPts val="5000"/>
              </a:lnSpc>
              <a:defRPr sz="5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938" y="944438"/>
            <a:ext cx="8715544" cy="676800"/>
          </a:xfrm>
        </p:spPr>
        <p:txBody>
          <a:bodyPr anchor="b"/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 bwMode="gray">
          <a:xfrm>
            <a:off x="515938" y="1736725"/>
            <a:ext cx="11160124" cy="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Bildplatzhalter 18"/>
          <p:cNvSpPr>
            <a:spLocks noGrp="1"/>
          </p:cNvSpPr>
          <p:nvPr>
            <p:ph type="pic" sz="quarter" idx="10" hasCustomPrompt="1"/>
          </p:nvPr>
        </p:nvSpPr>
        <p:spPr>
          <a:xfrm>
            <a:off x="9903453" y="2000250"/>
            <a:ext cx="1738800" cy="756000"/>
          </a:xfrm>
          <a:solidFill>
            <a:schemeClr val="bg1"/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800" b="1">
                <a:solidFill>
                  <a:schemeClr val="tx2"/>
                </a:solidFill>
              </a:defRPr>
            </a:lvl1pPr>
          </a:lstStyle>
          <a:p>
            <a:r>
              <a:rPr lang="de-DE" sz="800" b="1" dirty="0">
                <a:solidFill>
                  <a:schemeClr val="tx2"/>
                </a:solidFill>
              </a:rPr>
              <a:t>Partner Brand</a:t>
            </a:r>
            <a:endParaRPr lang="de-DE" sz="800" b="1" dirty="0">
              <a:solidFill>
                <a:schemeClr val="tx2"/>
              </a:solidFill>
            </a:endParaRPr>
          </a:p>
        </p:txBody>
      </p:sp>
      <p:pic>
        <p:nvPicPr>
          <p:cNvPr id="8" name="Picture 7" descr="A logo with a circle in the center&#10;&#10;Description automatically generated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10635596" y="0"/>
            <a:ext cx="1006657" cy="1008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Textfeld 11"/>
          <p:cNvSpPr txBox="1"/>
          <p:nvPr userDrawn="1"/>
        </p:nvSpPr>
        <p:spPr>
          <a:xfrm>
            <a:off x="141469" y="0"/>
            <a:ext cx="450255" cy="2545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fld id="{9E1A0163-7C0F-4EAD-A483-0138766DECC8}" type="slidenum">
              <a:rPr lang="de-DE" smtClean="0">
                <a:solidFill>
                  <a:schemeClr val="bg1"/>
                </a:solidFill>
              </a:rPr>
            </a:fld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(Partner Brand)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0160" imgH="10160" progId="TCLayout.ActiveDocument.1">
                  <p:embed/>
                </p:oleObj>
              </mc:Choice>
              <mc:Fallback>
                <p:oleObj name="think-cell Slide" r:id="rId3" imgW="10160" imgH="10160" progId="TCLayout.ActiveDocument.1">
                  <p:embed/>
                  <p:pic>
                    <p:nvPicPr>
                      <p:cNvPr id="0" name="Objek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7" y="1287741"/>
            <a:ext cx="11125289" cy="44860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Bildplatzhalter 18"/>
          <p:cNvSpPr>
            <a:spLocks noGrp="1"/>
          </p:cNvSpPr>
          <p:nvPr>
            <p:ph type="pic" sz="quarter" idx="10" hasCustomPrompt="1"/>
          </p:nvPr>
        </p:nvSpPr>
        <p:spPr>
          <a:xfrm>
            <a:off x="10403073" y="932024"/>
            <a:ext cx="1238153" cy="588764"/>
          </a:xfrm>
          <a:solidFill>
            <a:schemeClr val="bg1"/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800" b="1">
                <a:solidFill>
                  <a:schemeClr val="tx2"/>
                </a:solidFill>
              </a:defRPr>
            </a:lvl1pPr>
          </a:lstStyle>
          <a:p>
            <a:r>
              <a:rPr lang="de-DE" sz="800" b="1" dirty="0">
                <a:solidFill>
                  <a:schemeClr val="tx2"/>
                </a:solidFill>
              </a:rPr>
              <a:t>Partner Brand</a:t>
            </a:r>
            <a:endParaRPr lang="de-DE" sz="800" b="1" dirty="0">
              <a:solidFill>
                <a:schemeClr val="tx2"/>
              </a:solidFill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515938" y="350121"/>
            <a:ext cx="9144000" cy="677491"/>
          </a:xfrm>
        </p:spPr>
        <p:txBody>
          <a:bodyPr vert="horz"/>
          <a:lstStyle>
            <a:lvl1pPr>
              <a:lnSpc>
                <a:spcPts val="24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Multip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5715" imgH="5715" progId="TCLayout.ActiveDocument.1">
                  <p:embed/>
                </p:oleObj>
              </mc:Choice>
              <mc:Fallback>
                <p:oleObj name="think-cell Slide" r:id="rId3" imgW="5715" imgH="5715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9"/>
          <p:cNvSpPr>
            <a:spLocks noGrp="1"/>
          </p:cNvSpPr>
          <p:nvPr>
            <p:ph type="title" hasCustomPrompt="1"/>
          </p:nvPr>
        </p:nvSpPr>
        <p:spPr>
          <a:xfrm>
            <a:off x="479425" y="456580"/>
            <a:ext cx="9540875" cy="884858"/>
          </a:xfrm>
          <a:prstGeom prst="rect">
            <a:avLst/>
          </a:prstGeom>
        </p:spPr>
        <p:txBody>
          <a:bodyPr vert="horz" lIns="0" tIns="0">
            <a:spAutoFit/>
          </a:bodyPr>
          <a:lstStyle>
            <a:lvl1pPr>
              <a:lnSpc>
                <a:spcPts val="2300"/>
              </a:lnSpc>
              <a:defRPr sz="2400" b="1" i="0" spc="-200" baseline="0">
                <a:solidFill>
                  <a:srgbClr val="666666"/>
                </a:solidFill>
              </a:defRPr>
            </a:lvl1pPr>
          </a:lstStyle>
          <a:p>
            <a:r>
              <a:rPr lang="sk-SK" sz="2300" dirty="0"/>
              <a:t>HEADLINE BOLD ARIAL</a:t>
            </a:r>
            <a:br>
              <a:rPr lang="sk-SK" sz="2300" dirty="0"/>
            </a:br>
            <a:r>
              <a:rPr lang="sk-SK" sz="2300" dirty="0"/>
              <a:t>SUBHEAD REG ARIAL</a:t>
            </a:r>
            <a:br>
              <a:rPr lang="sk-SK" sz="2300" dirty="0"/>
            </a:br>
            <a:r>
              <a:rPr lang="sk-SK" sz="2300" dirty="0"/>
              <a:t>SUBHEAD REG ARIAL</a:t>
            </a:r>
            <a:endParaRPr lang="en-US" sz="2300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61101" y="1665288"/>
            <a:ext cx="5930900" cy="1353608"/>
          </a:xfrm>
          <a:prstGeom prst="rect">
            <a:avLst/>
          </a:prstGeom>
          <a:solidFill>
            <a:srgbClr val="666666"/>
          </a:solidFill>
        </p:spPr>
        <p:txBody>
          <a:bodyPr lIns="180000" tIns="180000" rIns="468000" bIns="180000"/>
          <a:lstStyle>
            <a:lvl1pPr marL="0" indent="0">
              <a:spcBef>
                <a:spcPts val="600"/>
              </a:spcBef>
              <a:buNone/>
              <a:defRPr sz="1500">
                <a:solidFill>
                  <a:schemeClr val="bg1"/>
                </a:solidFill>
              </a:defRPr>
            </a:lvl1pPr>
            <a:lvl2pPr>
              <a:defRPr sz="1800">
                <a:solidFill>
                  <a:srgbClr val="666666"/>
                </a:solidFill>
              </a:defRPr>
            </a:lvl2pPr>
            <a:lvl3pPr>
              <a:defRPr sz="18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</a:lstStyle>
          <a:p>
            <a:pPr lvl="0"/>
            <a:r>
              <a:rPr lang="sk-SK"/>
              <a:t>Copy text headline bold Arial</a:t>
            </a:r>
            <a:endParaRPr lang="sk-SK"/>
          </a:p>
          <a:p>
            <a:pPr lvl="0"/>
            <a:r>
              <a:rPr lang="sk-SK"/>
              <a:t>Copy text Arial Reg Copy text Copy text Copy text Copy text Copy text Copy text Copy text  Copy text 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0" y="1665288"/>
            <a:ext cx="5930899" cy="1353608"/>
          </a:xfrm>
          <a:prstGeom prst="rect">
            <a:avLst/>
          </a:prstGeom>
          <a:solidFill>
            <a:srgbClr val="666666"/>
          </a:solidFill>
        </p:spPr>
        <p:txBody>
          <a:bodyPr lIns="468000" tIns="180000" rIns="180000" bIns="180000"/>
          <a:lstStyle>
            <a:lvl1pPr marL="0" indent="0">
              <a:spcBef>
                <a:spcPts val="600"/>
              </a:spcBef>
              <a:buNone/>
              <a:defRPr sz="1500">
                <a:solidFill>
                  <a:schemeClr val="bg1"/>
                </a:solidFill>
              </a:defRPr>
            </a:lvl1pPr>
            <a:lvl2pPr>
              <a:defRPr sz="1800">
                <a:solidFill>
                  <a:srgbClr val="666666"/>
                </a:solidFill>
              </a:defRPr>
            </a:lvl2pPr>
            <a:lvl3pPr>
              <a:defRPr sz="18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</a:lstStyle>
          <a:p>
            <a:pPr lvl="0"/>
            <a:r>
              <a:rPr lang="sk-SK" dirty="0"/>
              <a:t>Copy text headline bold Arial</a:t>
            </a:r>
            <a:endParaRPr lang="sk-SK" dirty="0"/>
          </a:p>
          <a:p>
            <a:pPr lvl="0"/>
            <a:r>
              <a:rPr lang="sk-SK" dirty="0"/>
              <a:t>Copy text Arial Reg Copy text Copy text Copy text Copy text Copy text Copy text Copy text  Copy text 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6261101" y="5028142"/>
            <a:ext cx="5930900" cy="1353608"/>
          </a:xfrm>
          <a:prstGeom prst="rect">
            <a:avLst/>
          </a:prstGeom>
          <a:solidFill>
            <a:srgbClr val="666666"/>
          </a:solidFill>
        </p:spPr>
        <p:txBody>
          <a:bodyPr lIns="180000" tIns="180000" rIns="468000" bIns="180000"/>
          <a:lstStyle>
            <a:lvl1pPr marL="0" indent="0">
              <a:spcBef>
                <a:spcPts val="600"/>
              </a:spcBef>
              <a:buNone/>
              <a:defRPr sz="1500">
                <a:solidFill>
                  <a:schemeClr val="bg1"/>
                </a:solidFill>
              </a:defRPr>
            </a:lvl1pPr>
            <a:lvl2pPr>
              <a:defRPr sz="1800">
                <a:solidFill>
                  <a:srgbClr val="666666"/>
                </a:solidFill>
              </a:defRPr>
            </a:lvl2pPr>
            <a:lvl3pPr>
              <a:defRPr sz="18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</a:lstStyle>
          <a:p>
            <a:pPr lvl="0"/>
            <a:r>
              <a:rPr lang="sk-SK"/>
              <a:t>Copy text headline bold Arial</a:t>
            </a:r>
            <a:endParaRPr lang="sk-SK"/>
          </a:p>
          <a:p>
            <a:pPr lvl="0"/>
            <a:r>
              <a:rPr lang="sk-SK"/>
              <a:t>Copy text Arial Reg Copy text Copy text Copy text Copy text Copy text Copy text Copy text  Copy text </a:t>
            </a:r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0" y="5028142"/>
            <a:ext cx="5930899" cy="1353608"/>
          </a:xfrm>
          <a:prstGeom prst="rect">
            <a:avLst/>
          </a:prstGeom>
          <a:solidFill>
            <a:srgbClr val="666666"/>
          </a:solidFill>
        </p:spPr>
        <p:txBody>
          <a:bodyPr lIns="468000" tIns="180000" rIns="180000" bIns="180000"/>
          <a:lstStyle>
            <a:lvl1pPr marL="0" indent="0">
              <a:spcBef>
                <a:spcPts val="600"/>
              </a:spcBef>
              <a:buNone/>
              <a:defRPr sz="1500">
                <a:solidFill>
                  <a:schemeClr val="bg1"/>
                </a:solidFill>
              </a:defRPr>
            </a:lvl1pPr>
            <a:lvl2pPr>
              <a:defRPr sz="1800">
                <a:solidFill>
                  <a:srgbClr val="666666"/>
                </a:solidFill>
              </a:defRPr>
            </a:lvl2pPr>
            <a:lvl3pPr>
              <a:defRPr sz="18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</a:lstStyle>
          <a:p>
            <a:pPr lvl="0"/>
            <a:r>
              <a:rPr lang="sk-SK"/>
              <a:t>Copy text headline bold Arial</a:t>
            </a:r>
            <a:endParaRPr lang="sk-SK"/>
          </a:p>
          <a:p>
            <a:pPr lvl="0"/>
            <a:r>
              <a:rPr lang="sk-SK"/>
              <a:t>Copy text Arial Reg Copy text Copy text Copy text Copy text Copy text Copy text Copy text  Copy text 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6261101" y="3342746"/>
            <a:ext cx="5930900" cy="1353608"/>
          </a:xfrm>
          <a:prstGeom prst="rect">
            <a:avLst/>
          </a:prstGeom>
          <a:solidFill>
            <a:srgbClr val="666666"/>
          </a:solidFill>
        </p:spPr>
        <p:txBody>
          <a:bodyPr lIns="180000" tIns="180000" rIns="468000" bIns="180000"/>
          <a:lstStyle>
            <a:lvl1pPr marL="0" indent="0">
              <a:spcBef>
                <a:spcPts val="600"/>
              </a:spcBef>
              <a:buNone/>
              <a:defRPr sz="1500">
                <a:solidFill>
                  <a:schemeClr val="bg1"/>
                </a:solidFill>
              </a:defRPr>
            </a:lvl1pPr>
            <a:lvl2pPr>
              <a:defRPr sz="1800">
                <a:solidFill>
                  <a:srgbClr val="666666"/>
                </a:solidFill>
              </a:defRPr>
            </a:lvl2pPr>
            <a:lvl3pPr>
              <a:defRPr sz="18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</a:lstStyle>
          <a:p>
            <a:pPr lvl="0"/>
            <a:r>
              <a:rPr lang="sk-SK"/>
              <a:t>Copy text headline bold Arial</a:t>
            </a:r>
            <a:endParaRPr lang="sk-SK"/>
          </a:p>
          <a:p>
            <a:pPr lvl="0"/>
            <a:r>
              <a:rPr lang="sk-SK"/>
              <a:t>Copy text Arial Reg Copy text Copy text Copy text Copy text Copy text Copy text Copy text  Copy text </a:t>
            </a:r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0" y="3342746"/>
            <a:ext cx="5930899" cy="1353608"/>
          </a:xfrm>
          <a:prstGeom prst="rect">
            <a:avLst/>
          </a:prstGeom>
          <a:solidFill>
            <a:srgbClr val="666666"/>
          </a:solidFill>
        </p:spPr>
        <p:txBody>
          <a:bodyPr lIns="468000" tIns="180000" rIns="180000" bIns="180000"/>
          <a:lstStyle>
            <a:lvl1pPr marL="0" indent="0">
              <a:spcBef>
                <a:spcPts val="600"/>
              </a:spcBef>
              <a:buNone/>
              <a:defRPr sz="1500">
                <a:solidFill>
                  <a:schemeClr val="bg1"/>
                </a:solidFill>
              </a:defRPr>
            </a:lvl1pPr>
            <a:lvl2pPr>
              <a:defRPr sz="1800">
                <a:solidFill>
                  <a:srgbClr val="666666"/>
                </a:solidFill>
              </a:defRPr>
            </a:lvl2pPr>
            <a:lvl3pPr>
              <a:defRPr sz="18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</a:lstStyle>
          <a:p>
            <a:pPr lvl="0"/>
            <a:r>
              <a:rPr lang="sk-SK"/>
              <a:t>Copy text headline bold Arial</a:t>
            </a:r>
            <a:endParaRPr lang="sk-SK"/>
          </a:p>
          <a:p>
            <a:pPr lvl="0"/>
            <a:r>
              <a:rPr lang="sk-SK"/>
              <a:t>Copy text Arial Reg Copy text Copy text Copy text Copy text Copy text Copy text Copy text  Copy text 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pag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1430" imgH="11430" progId="TCLayout.ActiveDocument.1">
                  <p:embed/>
                </p:oleObj>
              </mc:Choice>
              <mc:Fallback>
                <p:oleObj name="think-cell Slide" r:id="rId3" imgW="11430" imgH="11430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A blurry blue green and yellow background&#10;&#10;Description automatically generated"/>
          <p:cNvPicPr>
            <a:picLocks noChangeAspect="1"/>
          </p:cNvPicPr>
          <p:nvPr userDrawn="1"/>
        </p:nvPicPr>
        <p:blipFill rotWithShape="1">
          <a:blip r:embed="rId5" cstate="screen"/>
          <a:srcRect t="21875" b="2187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black circle with a black background&#10;&#10;Description automatically generated"/>
          <p:cNvPicPr>
            <a:picLocks noChangeAspect="1"/>
          </p:cNvPicPr>
          <p:nvPr userDrawn="1"/>
        </p:nvPicPr>
        <p:blipFill rotWithShape="1">
          <a:blip r:embed="rId6" cstate="screen">
            <a:alphaModFix amt="99000"/>
          </a:blip>
          <a:srcRect l="778" t="26738" r="42028" b="30096"/>
          <a:stretch>
            <a:fillRect/>
          </a:stretch>
        </p:blipFill>
        <p:spPr>
          <a:xfrm>
            <a:off x="3105150" y="0"/>
            <a:ext cx="9086850" cy="6858000"/>
          </a:xfrm>
          <a:prstGeom prst="rect">
            <a:avLst/>
          </a:prstGeom>
          <a:noFill/>
        </p:spPr>
      </p:pic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479425" y="3511550"/>
            <a:ext cx="10515600" cy="2870200"/>
          </a:xfrm>
          <a:prstGeom prst="rect">
            <a:avLst/>
          </a:prstGeom>
        </p:spPr>
        <p:txBody>
          <a:bodyPr vert="horz" lIns="0" bIns="0" anchor="b"/>
          <a:lstStyle>
            <a:lvl1pPr algn="l">
              <a:lnSpc>
                <a:spcPts val="4000"/>
              </a:lnSpc>
              <a:defRPr sz="4000" b="1" spc="-2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dirty="0"/>
              <a:t>HEADLINE BOLD ARIAL</a:t>
            </a:r>
            <a:br>
              <a:rPr lang="sk-SK" dirty="0"/>
            </a:br>
            <a:r>
              <a:rPr lang="sk-SK" dirty="0"/>
              <a:t>HEADLINE BOLD ARIAL</a:t>
            </a:r>
            <a:br>
              <a:rPr lang="sk-SK" dirty="0"/>
            </a:br>
            <a:r>
              <a:rPr lang="sk-SK" dirty="0"/>
              <a:t>SUBHEADLINE REGULAR ARIAL</a:t>
            </a:r>
            <a:endParaRPr lang="en-US" dirty="0"/>
          </a:p>
        </p:txBody>
      </p:sp>
      <p:pic>
        <p:nvPicPr>
          <p:cNvPr id="9" name="Picture 8" descr="A logo with a circle in the center&#10;&#10;Description automatically generated"/>
          <p:cNvPicPr>
            <a:picLocks noChangeAspect="1"/>
          </p:cNvPicPr>
          <p:nvPr userDrawn="1"/>
        </p:nvPicPr>
        <p:blipFill>
          <a:blip r:embed="rId7" cstate="screen"/>
          <a:stretch>
            <a:fillRect/>
          </a:stretch>
        </p:blipFill>
        <p:spPr>
          <a:xfrm>
            <a:off x="10635596" y="0"/>
            <a:ext cx="1006657" cy="1008000"/>
          </a:xfrm>
          <a:prstGeom prst="rect">
            <a:avLst/>
          </a:prstGeom>
          <a:effectLst/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5715" imgH="5715" progId="TCLayout.ActiveDocument.1">
                  <p:embed/>
                </p:oleObj>
              </mc:Choice>
              <mc:Fallback>
                <p:oleObj name="think-cell Slide" r:id="rId3" imgW="5715" imgH="5715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08765" y="2747963"/>
            <a:ext cx="3498988" cy="3371483"/>
          </a:xfrm>
          <a:prstGeom prst="rect">
            <a:avLst/>
          </a:prstGeom>
          <a:solidFill>
            <a:srgbClr val="666666"/>
          </a:solidFill>
        </p:spPr>
        <p:txBody>
          <a:bodyPr lIns="90000" tIns="90000" rIns="90000" bIns="90000"/>
          <a:lstStyle>
            <a:lvl1pPr marL="0" indent="0">
              <a:spcBef>
                <a:spcPts val="600"/>
              </a:spcBef>
              <a:buNone/>
              <a:defRPr sz="15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solidFill>
                  <a:srgbClr val="666666"/>
                </a:solidFill>
              </a:defRPr>
            </a:lvl2pPr>
            <a:lvl3pPr>
              <a:defRPr sz="18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</a:lstStyle>
          <a:p>
            <a:pPr lvl="0"/>
            <a:r>
              <a:rPr lang="sk-SK"/>
              <a:t>Copy text headline bold Arial</a:t>
            </a:r>
            <a:endParaRPr lang="sk-SK"/>
          </a:p>
          <a:p>
            <a:pPr lvl="0"/>
            <a:r>
              <a:rPr lang="sk-SK"/>
              <a:t>Copy text Arial Reg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84248" y="2747963"/>
            <a:ext cx="3498988" cy="3371483"/>
          </a:xfrm>
          <a:prstGeom prst="rect">
            <a:avLst/>
          </a:prstGeom>
          <a:solidFill>
            <a:srgbClr val="666666"/>
          </a:solidFill>
        </p:spPr>
        <p:txBody>
          <a:bodyPr lIns="90000" tIns="90000" rIns="90000" bIns="90000"/>
          <a:lstStyle>
            <a:lvl1pPr marL="0" indent="0">
              <a:spcBef>
                <a:spcPts val="600"/>
              </a:spcBef>
              <a:buNone/>
              <a:defRPr sz="15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solidFill>
                  <a:srgbClr val="666666"/>
                </a:solidFill>
              </a:defRPr>
            </a:lvl2pPr>
            <a:lvl3pPr>
              <a:defRPr sz="18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</a:lstStyle>
          <a:p>
            <a:pPr lvl="0"/>
            <a:r>
              <a:rPr lang="sk-SK"/>
              <a:t>Copy text headline bold Arial</a:t>
            </a:r>
            <a:endParaRPr lang="sk-SK"/>
          </a:p>
          <a:p>
            <a:pPr lvl="0"/>
            <a:r>
              <a:rPr lang="sk-SK"/>
              <a:t>Copy text Arial Reg</a:t>
            </a:r>
            <a:endParaRPr lang="en-US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357387" y="2747963"/>
            <a:ext cx="3498988" cy="3371483"/>
          </a:xfrm>
          <a:prstGeom prst="rect">
            <a:avLst/>
          </a:prstGeom>
          <a:solidFill>
            <a:srgbClr val="666666"/>
          </a:solidFill>
        </p:spPr>
        <p:txBody>
          <a:bodyPr lIns="90000" tIns="90000" rIns="90000" bIns="90000"/>
          <a:lstStyle>
            <a:lvl1pPr marL="0" indent="0">
              <a:spcBef>
                <a:spcPts val="600"/>
              </a:spcBef>
              <a:buNone/>
              <a:defRPr sz="15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solidFill>
                  <a:srgbClr val="666666"/>
                </a:solidFill>
              </a:defRPr>
            </a:lvl2pPr>
            <a:lvl3pPr>
              <a:defRPr sz="18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</a:lstStyle>
          <a:p>
            <a:pPr lvl="0"/>
            <a:r>
              <a:rPr lang="sk-SK"/>
              <a:t>Copy text headline bold Arial</a:t>
            </a:r>
            <a:endParaRPr lang="sk-SK"/>
          </a:p>
          <a:p>
            <a:pPr lvl="0"/>
            <a:r>
              <a:rPr lang="sk-SK"/>
              <a:t>Copy text Arial Reg</a:t>
            </a:r>
            <a:endParaRPr lang="en-US"/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5" hasCustomPrompt="1"/>
          </p:nvPr>
        </p:nvSpPr>
        <p:spPr>
          <a:xfrm>
            <a:off x="479425" y="1666876"/>
            <a:ext cx="3498850" cy="10810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2000" b="1">
                <a:solidFill>
                  <a:srgbClr val="666666"/>
                </a:solidFill>
              </a:defRPr>
            </a:lvl1pPr>
          </a:lstStyle>
          <a:p>
            <a:pPr lvl="0"/>
            <a:r>
              <a:rPr lang="en-US" dirty="0"/>
              <a:t>Header bold arial</a:t>
            </a:r>
            <a:br>
              <a:rPr lang="sk-SK" dirty="0"/>
            </a:br>
            <a:r>
              <a:rPr lang="en-US" dirty="0"/>
              <a:t>Header bold arial</a:t>
            </a:r>
            <a:br>
              <a:rPr lang="sk-SK" dirty="0"/>
            </a:br>
            <a:r>
              <a:rPr lang="en-US" dirty="0"/>
              <a:t>Subhead arial reg</a:t>
            </a:r>
            <a:endParaRPr lang="en-US" dirty="0"/>
          </a:p>
        </p:txBody>
      </p:sp>
      <p:sp>
        <p:nvSpPr>
          <p:cNvPr id="37" name="Text Placeholder 35"/>
          <p:cNvSpPr>
            <a:spLocks noGrp="1"/>
          </p:cNvSpPr>
          <p:nvPr>
            <p:ph type="body" sz="quarter" idx="16" hasCustomPrompt="1"/>
          </p:nvPr>
        </p:nvSpPr>
        <p:spPr>
          <a:xfrm>
            <a:off x="4357525" y="1666876"/>
            <a:ext cx="3498850" cy="10810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2000" b="1">
                <a:solidFill>
                  <a:srgbClr val="666666"/>
                </a:solidFill>
              </a:defRPr>
            </a:lvl1pPr>
          </a:lstStyle>
          <a:p>
            <a:pPr lvl="0"/>
            <a:r>
              <a:rPr lang="en-US" dirty="0"/>
              <a:t>Header bold arial</a:t>
            </a:r>
            <a:br>
              <a:rPr lang="sk-SK" dirty="0"/>
            </a:br>
            <a:r>
              <a:rPr lang="en-US" dirty="0"/>
              <a:t>Header bold arial</a:t>
            </a:r>
            <a:br>
              <a:rPr lang="sk-SK" dirty="0"/>
            </a:br>
            <a:r>
              <a:rPr lang="en-US" dirty="0"/>
              <a:t>Subhead arial reg</a:t>
            </a:r>
            <a:endParaRPr lang="en-US" dirty="0"/>
          </a:p>
        </p:txBody>
      </p:sp>
      <p:sp>
        <p:nvSpPr>
          <p:cNvPr id="38" name="Text Placeholder 35"/>
          <p:cNvSpPr>
            <a:spLocks noGrp="1"/>
          </p:cNvSpPr>
          <p:nvPr>
            <p:ph type="body" sz="quarter" idx="17" hasCustomPrompt="1"/>
          </p:nvPr>
        </p:nvSpPr>
        <p:spPr>
          <a:xfrm>
            <a:off x="8214825" y="1666876"/>
            <a:ext cx="3498850" cy="10810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2000" b="1">
                <a:solidFill>
                  <a:srgbClr val="666666"/>
                </a:solidFill>
              </a:defRPr>
            </a:lvl1pPr>
          </a:lstStyle>
          <a:p>
            <a:pPr lvl="0"/>
            <a:r>
              <a:rPr lang="en-US" dirty="0"/>
              <a:t>Header bold arial</a:t>
            </a:r>
            <a:br>
              <a:rPr lang="sk-SK" dirty="0"/>
            </a:br>
            <a:r>
              <a:rPr lang="en-US" dirty="0"/>
              <a:t>Header bold arial</a:t>
            </a:r>
            <a:br>
              <a:rPr lang="sk-SK" dirty="0"/>
            </a:br>
            <a:r>
              <a:rPr lang="en-US" dirty="0"/>
              <a:t>Subhead arial reg</a:t>
            </a:r>
            <a:endParaRPr lang="en-US" dirty="0"/>
          </a:p>
        </p:txBody>
      </p:sp>
      <p:sp>
        <p:nvSpPr>
          <p:cNvPr id="3" name="Title 9"/>
          <p:cNvSpPr>
            <a:spLocks noGrp="1"/>
          </p:cNvSpPr>
          <p:nvPr>
            <p:ph type="title" hasCustomPrompt="1"/>
          </p:nvPr>
        </p:nvSpPr>
        <p:spPr>
          <a:xfrm>
            <a:off x="479425" y="456580"/>
            <a:ext cx="9324975" cy="884858"/>
          </a:xfrm>
          <a:prstGeom prst="rect">
            <a:avLst/>
          </a:prstGeom>
        </p:spPr>
        <p:txBody>
          <a:bodyPr vert="horz" lIns="0" tIns="0">
            <a:spAutoFit/>
          </a:bodyPr>
          <a:lstStyle>
            <a:lvl1pPr>
              <a:lnSpc>
                <a:spcPts val="2300"/>
              </a:lnSpc>
              <a:defRPr sz="2300" b="1" i="0">
                <a:solidFill>
                  <a:srgbClr val="666666"/>
                </a:solidFill>
              </a:defRPr>
            </a:lvl1pPr>
          </a:lstStyle>
          <a:p>
            <a:r>
              <a:rPr lang="sk-SK" sz="2300" dirty="0"/>
              <a:t>HEADLINE BOLD ARIAL</a:t>
            </a:r>
            <a:br>
              <a:rPr lang="sk-SK" sz="2300" dirty="0"/>
            </a:br>
            <a:r>
              <a:rPr lang="sk-SK" sz="2300" dirty="0"/>
              <a:t>SUBHEAD REG ARIAL</a:t>
            </a:r>
            <a:br>
              <a:rPr lang="sk-SK" sz="2300" dirty="0"/>
            </a:br>
            <a:r>
              <a:rPr lang="sk-SK" sz="2300" dirty="0"/>
              <a:t>SUBHEAD REG ARIAL</a:t>
            </a:r>
            <a:endParaRPr lang="en-US" sz="2300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textbox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5715" imgH="5715" progId="TCLayout.ActiveDocument.1">
                  <p:embed/>
                </p:oleObj>
              </mc:Choice>
              <mc:Fallback>
                <p:oleObj name="think-cell Slide" r:id="rId3" imgW="5715" imgH="5715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Placeholder 35"/>
          <p:cNvSpPr>
            <a:spLocks noGrp="1"/>
          </p:cNvSpPr>
          <p:nvPr>
            <p:ph type="body" sz="quarter" idx="15" hasCustomPrompt="1"/>
          </p:nvPr>
        </p:nvSpPr>
        <p:spPr>
          <a:xfrm>
            <a:off x="479425" y="1665288"/>
            <a:ext cx="3498850" cy="10810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2000" b="1">
                <a:solidFill>
                  <a:srgbClr val="666666"/>
                </a:solidFill>
              </a:defRPr>
            </a:lvl1pPr>
          </a:lstStyle>
          <a:p>
            <a:pPr lvl="0"/>
            <a:r>
              <a:rPr lang="en-US" dirty="0"/>
              <a:t>Header bold arial</a:t>
            </a:r>
            <a:br>
              <a:rPr lang="sk-SK" dirty="0"/>
            </a:br>
            <a:r>
              <a:rPr lang="en-US" dirty="0"/>
              <a:t>Header bold arial</a:t>
            </a:r>
            <a:br>
              <a:rPr lang="sk-SK" dirty="0"/>
            </a:br>
            <a:r>
              <a:rPr lang="en-US" dirty="0"/>
              <a:t>Subhead arial reg</a:t>
            </a:r>
            <a:endParaRPr lang="en-US" dirty="0"/>
          </a:p>
        </p:txBody>
      </p:sp>
      <p:sp>
        <p:nvSpPr>
          <p:cNvPr id="14" name="Text Placeholder 35"/>
          <p:cNvSpPr>
            <a:spLocks noGrp="1"/>
          </p:cNvSpPr>
          <p:nvPr>
            <p:ph type="body" sz="quarter" idx="16" hasCustomPrompt="1"/>
          </p:nvPr>
        </p:nvSpPr>
        <p:spPr>
          <a:xfrm>
            <a:off x="4357525" y="1665288"/>
            <a:ext cx="3498850" cy="10810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2000" b="1">
                <a:solidFill>
                  <a:srgbClr val="666666"/>
                </a:solidFill>
              </a:defRPr>
            </a:lvl1pPr>
          </a:lstStyle>
          <a:p>
            <a:pPr lvl="0"/>
            <a:r>
              <a:rPr lang="en-US" dirty="0"/>
              <a:t>Header bold arial</a:t>
            </a:r>
            <a:br>
              <a:rPr lang="sk-SK" dirty="0"/>
            </a:br>
            <a:r>
              <a:rPr lang="en-US" dirty="0"/>
              <a:t>Header bold arial</a:t>
            </a:r>
            <a:br>
              <a:rPr lang="sk-SK" dirty="0"/>
            </a:br>
            <a:r>
              <a:rPr lang="en-US" dirty="0"/>
              <a:t>Subhead arial reg</a:t>
            </a:r>
            <a:endParaRPr lang="en-US" dirty="0"/>
          </a:p>
        </p:txBody>
      </p:sp>
      <p:sp>
        <p:nvSpPr>
          <p:cNvPr id="15" name="Text Placeholder 35"/>
          <p:cNvSpPr>
            <a:spLocks noGrp="1"/>
          </p:cNvSpPr>
          <p:nvPr>
            <p:ph type="body" sz="quarter" idx="17" hasCustomPrompt="1"/>
          </p:nvPr>
        </p:nvSpPr>
        <p:spPr>
          <a:xfrm>
            <a:off x="8214825" y="1665288"/>
            <a:ext cx="3498850" cy="10810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2000" b="1">
                <a:solidFill>
                  <a:srgbClr val="666666"/>
                </a:solidFill>
              </a:defRPr>
            </a:lvl1pPr>
          </a:lstStyle>
          <a:p>
            <a:pPr lvl="0"/>
            <a:r>
              <a:rPr lang="en-US" dirty="0"/>
              <a:t>Header bold arial</a:t>
            </a:r>
            <a:br>
              <a:rPr lang="sk-SK" dirty="0"/>
            </a:br>
            <a:r>
              <a:rPr lang="en-US" dirty="0"/>
              <a:t>Header bold arial</a:t>
            </a:r>
            <a:br>
              <a:rPr lang="sk-SK" dirty="0"/>
            </a:br>
            <a:r>
              <a:rPr lang="en-US" dirty="0"/>
              <a:t>Subhead arial reg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08765" y="2746375"/>
            <a:ext cx="3498988" cy="3635374"/>
          </a:xfrm>
          <a:prstGeom prst="rect">
            <a:avLst/>
          </a:prstGeom>
          <a:solidFill>
            <a:srgbClr val="F7F2F3"/>
          </a:solidFill>
        </p:spPr>
        <p:txBody>
          <a:bodyPr lIns="90000" tIns="90000" rIns="90000" bIns="90000"/>
          <a:lstStyle>
            <a:lvl1pPr marL="0" indent="0">
              <a:spcBef>
                <a:spcPts val="600"/>
              </a:spcBef>
              <a:buNone/>
              <a:defRPr sz="1500">
                <a:solidFill>
                  <a:srgbClr val="666666"/>
                </a:solidFill>
                <a:latin typeface="+mn-lt"/>
              </a:defRPr>
            </a:lvl1pPr>
            <a:lvl2pPr>
              <a:defRPr sz="1800">
                <a:solidFill>
                  <a:srgbClr val="666666"/>
                </a:solidFill>
              </a:defRPr>
            </a:lvl2pPr>
            <a:lvl3pPr>
              <a:defRPr sz="18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</a:lstStyle>
          <a:p>
            <a:pPr lvl="0"/>
            <a:r>
              <a:rPr lang="sk-SK"/>
              <a:t>Copy text headline bold Arial</a:t>
            </a:r>
            <a:endParaRPr lang="sk-SK"/>
          </a:p>
          <a:p>
            <a:pPr lvl="0"/>
            <a:r>
              <a:rPr lang="sk-SK"/>
              <a:t>Copy text Arial Reg</a:t>
            </a:r>
            <a:endParaRPr lang="en-US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84248" y="2746375"/>
            <a:ext cx="3498988" cy="3635374"/>
          </a:xfrm>
          <a:prstGeom prst="rect">
            <a:avLst/>
          </a:prstGeom>
          <a:solidFill>
            <a:srgbClr val="666666"/>
          </a:solidFill>
        </p:spPr>
        <p:txBody>
          <a:bodyPr lIns="90000" tIns="90000" rIns="90000" bIns="90000"/>
          <a:lstStyle>
            <a:lvl1pPr marL="0" indent="0">
              <a:spcBef>
                <a:spcPts val="600"/>
              </a:spcBef>
              <a:buNone/>
              <a:defRPr sz="15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solidFill>
                  <a:srgbClr val="666666"/>
                </a:solidFill>
              </a:defRPr>
            </a:lvl2pPr>
            <a:lvl3pPr>
              <a:defRPr sz="18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</a:lstStyle>
          <a:p>
            <a:pPr lvl="0"/>
            <a:r>
              <a:rPr lang="sk-SK"/>
              <a:t>Copy text headline bold Arial</a:t>
            </a:r>
            <a:endParaRPr lang="sk-SK"/>
          </a:p>
          <a:p>
            <a:pPr lvl="0"/>
            <a:r>
              <a:rPr lang="sk-SK"/>
              <a:t>Copy text Arial Reg</a:t>
            </a:r>
            <a:endParaRPr lang="en-US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357387" y="2746375"/>
            <a:ext cx="3498988" cy="3635374"/>
          </a:xfrm>
          <a:prstGeom prst="rect">
            <a:avLst/>
          </a:prstGeom>
          <a:solidFill>
            <a:srgbClr val="F7F2F3"/>
          </a:solidFill>
        </p:spPr>
        <p:txBody>
          <a:bodyPr lIns="90000" tIns="90000" rIns="90000" bIns="90000"/>
          <a:lstStyle>
            <a:lvl1pPr marL="0" indent="0">
              <a:spcBef>
                <a:spcPts val="600"/>
              </a:spcBef>
              <a:buNone/>
              <a:defRPr sz="1500">
                <a:solidFill>
                  <a:srgbClr val="666666"/>
                </a:solidFill>
                <a:latin typeface="+mn-lt"/>
              </a:defRPr>
            </a:lvl1pPr>
            <a:lvl2pPr>
              <a:defRPr sz="1800">
                <a:solidFill>
                  <a:srgbClr val="666666"/>
                </a:solidFill>
              </a:defRPr>
            </a:lvl2pPr>
            <a:lvl3pPr>
              <a:defRPr sz="18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</a:lstStyle>
          <a:p>
            <a:pPr lvl="0"/>
            <a:r>
              <a:rPr lang="sk-SK"/>
              <a:t>Copy text headline bold Arial</a:t>
            </a:r>
            <a:endParaRPr lang="sk-SK"/>
          </a:p>
          <a:p>
            <a:pPr lvl="0"/>
            <a:r>
              <a:rPr lang="sk-SK"/>
              <a:t>Copy text Arial Reg</a:t>
            </a:r>
            <a:endParaRPr lang="en-US"/>
          </a:p>
        </p:txBody>
      </p:sp>
      <p:sp>
        <p:nvSpPr>
          <p:cNvPr id="2" name="Title 9"/>
          <p:cNvSpPr>
            <a:spLocks noGrp="1"/>
          </p:cNvSpPr>
          <p:nvPr>
            <p:ph type="title" hasCustomPrompt="1"/>
          </p:nvPr>
        </p:nvSpPr>
        <p:spPr>
          <a:xfrm>
            <a:off x="479425" y="456580"/>
            <a:ext cx="9324975" cy="884858"/>
          </a:xfrm>
          <a:prstGeom prst="rect">
            <a:avLst/>
          </a:prstGeom>
        </p:spPr>
        <p:txBody>
          <a:bodyPr vert="horz" lIns="0" tIns="0">
            <a:spAutoFit/>
          </a:bodyPr>
          <a:lstStyle>
            <a:lvl1pPr>
              <a:lnSpc>
                <a:spcPts val="2300"/>
              </a:lnSpc>
              <a:defRPr sz="2300" b="1" i="0">
                <a:solidFill>
                  <a:srgbClr val="666666"/>
                </a:solidFill>
              </a:defRPr>
            </a:lvl1pPr>
          </a:lstStyle>
          <a:p>
            <a:r>
              <a:rPr lang="sk-SK" sz="2300" dirty="0"/>
              <a:t>HEADLINE BOLD ARIAL</a:t>
            </a:r>
            <a:br>
              <a:rPr lang="sk-SK" sz="2300" dirty="0"/>
            </a:br>
            <a:r>
              <a:rPr lang="sk-SK" sz="2300" dirty="0"/>
              <a:t>SUBHEAD REG ARIAL</a:t>
            </a:r>
            <a:br>
              <a:rPr lang="sk-SK" sz="2300" dirty="0"/>
            </a:br>
            <a:r>
              <a:rPr lang="sk-SK" sz="2300" dirty="0"/>
              <a:t>SUBHEAD REG ARIAL</a:t>
            </a:r>
            <a:endParaRPr lang="en-US" sz="2300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5715" imgH="5715" progId="TCLayout.ActiveDocument.1">
                  <p:embed/>
                </p:oleObj>
              </mc:Choice>
              <mc:Fallback>
                <p:oleObj name="think-cell Slide" r:id="rId3" imgW="5715" imgH="5715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665288"/>
            <a:ext cx="3983236" cy="4716461"/>
          </a:xfrm>
          <a:prstGeom prst="rect">
            <a:avLst/>
          </a:prstGeom>
          <a:solidFill>
            <a:srgbClr val="666666"/>
          </a:solidFill>
        </p:spPr>
        <p:txBody>
          <a:bodyPr lIns="468000" tIns="180000" rIns="180000" bIns="180000"/>
          <a:lstStyle>
            <a:lvl1pPr marL="0" indent="0">
              <a:spcBef>
                <a:spcPts val="600"/>
              </a:spcBef>
              <a:buNone/>
              <a:defRPr sz="1500">
                <a:solidFill>
                  <a:schemeClr val="bg1"/>
                </a:solidFill>
              </a:defRPr>
            </a:lvl1pPr>
            <a:lvl2pPr>
              <a:defRPr sz="1800">
                <a:solidFill>
                  <a:srgbClr val="666666"/>
                </a:solidFill>
              </a:defRPr>
            </a:lvl2pPr>
            <a:lvl3pPr>
              <a:defRPr sz="18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</a:lstStyle>
          <a:p>
            <a:pPr lvl="0"/>
            <a:r>
              <a:rPr lang="sk-SK"/>
              <a:t>Copy text headline bold Arial</a:t>
            </a:r>
            <a:endParaRPr lang="sk-SK"/>
          </a:p>
          <a:p>
            <a:pPr lvl="0"/>
            <a:r>
              <a:rPr lang="sk-SK"/>
              <a:t>Copy text Arial Reg</a:t>
            </a:r>
            <a:endParaRPr lang="en-US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2"/>
          </p:nvPr>
        </p:nvSpPr>
        <p:spPr>
          <a:xfrm>
            <a:off x="4342364" y="1665288"/>
            <a:ext cx="2164898" cy="2201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79425" y="456580"/>
            <a:ext cx="9540876" cy="88485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>
              <a:lnSpc>
                <a:spcPts val="2300"/>
              </a:lnSpc>
              <a:defRPr sz="2300" b="1">
                <a:solidFill>
                  <a:srgbClr val="666666"/>
                </a:solidFill>
              </a:defRPr>
            </a:lvl1pPr>
          </a:lstStyle>
          <a:p>
            <a:r>
              <a:rPr lang="en-US" dirty="0"/>
              <a:t>HEADLINE BOLD ARIAL</a:t>
            </a:r>
            <a:br>
              <a:rPr lang="en-US" dirty="0"/>
            </a:br>
            <a:r>
              <a:rPr lang="en-US" dirty="0"/>
              <a:t>SUBHEAD REG ARIAL</a:t>
            </a:r>
            <a:br>
              <a:rPr lang="en-US" dirty="0"/>
            </a:br>
            <a:r>
              <a:rPr lang="en-US" dirty="0"/>
              <a:t>SUBHEAD REG ARIAL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3"/>
          </p:nvPr>
        </p:nvSpPr>
        <p:spPr>
          <a:xfrm>
            <a:off x="9547677" y="1665288"/>
            <a:ext cx="2164898" cy="2201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sz="quarter" idx="24"/>
          </p:nvPr>
        </p:nvSpPr>
        <p:spPr>
          <a:xfrm>
            <a:off x="6945020" y="1665288"/>
            <a:ext cx="2164898" cy="2201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quarter" idx="25"/>
          </p:nvPr>
        </p:nvSpPr>
        <p:spPr>
          <a:xfrm>
            <a:off x="4342364" y="4179888"/>
            <a:ext cx="2164898" cy="2201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quarter" idx="26"/>
          </p:nvPr>
        </p:nvSpPr>
        <p:spPr>
          <a:xfrm>
            <a:off x="9547677" y="4179888"/>
            <a:ext cx="2164898" cy="2201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sz="quarter" idx="27"/>
          </p:nvPr>
        </p:nvSpPr>
        <p:spPr>
          <a:xfrm>
            <a:off x="6945020" y="4179888"/>
            <a:ext cx="2164898" cy="2201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5715" imgH="5715" progId="TCLayout.ActiveDocument.1">
                  <p:embed/>
                </p:oleObj>
              </mc:Choice>
              <mc:Fallback>
                <p:oleObj name="think-cell Slide" r:id="rId3" imgW="5715" imgH="5715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79425" y="456580"/>
            <a:ext cx="9540876" cy="88485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>
              <a:lnSpc>
                <a:spcPts val="2300"/>
              </a:lnSpc>
              <a:defRPr sz="2300" b="1">
                <a:solidFill>
                  <a:srgbClr val="666666"/>
                </a:solidFill>
              </a:defRPr>
            </a:lvl1pPr>
          </a:lstStyle>
          <a:p>
            <a:r>
              <a:rPr lang="en-US" dirty="0"/>
              <a:t>HEADLINE BOLD ARIAL</a:t>
            </a:r>
            <a:br>
              <a:rPr lang="en-US" dirty="0"/>
            </a:br>
            <a:r>
              <a:rPr lang="en-US" dirty="0"/>
              <a:t>SUBHEAD REG ARIAL</a:t>
            </a:r>
            <a:br>
              <a:rPr lang="en-US" dirty="0"/>
            </a:br>
            <a:r>
              <a:rPr lang="en-US" dirty="0"/>
              <a:t>SUBHEAD REG ARIAL</a:t>
            </a:r>
            <a:endParaRPr lang="en-US" dirty="0"/>
          </a:p>
        </p:txBody>
      </p:sp>
      <p:sp>
        <p:nvSpPr>
          <p:cNvPr id="24" name="Picture Placeholder 31"/>
          <p:cNvSpPr>
            <a:spLocks noGrp="1"/>
          </p:cNvSpPr>
          <p:nvPr>
            <p:ph type="pic" sz="quarter" idx="10"/>
          </p:nvPr>
        </p:nvSpPr>
        <p:spPr>
          <a:xfrm>
            <a:off x="1" y="4259107"/>
            <a:ext cx="3045600" cy="259889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5" name="Picture Placeholder 31"/>
          <p:cNvSpPr>
            <a:spLocks noGrp="1"/>
          </p:cNvSpPr>
          <p:nvPr>
            <p:ph type="pic" sz="quarter" idx="25"/>
          </p:nvPr>
        </p:nvSpPr>
        <p:spPr>
          <a:xfrm>
            <a:off x="3050400" y="4259107"/>
            <a:ext cx="3045600" cy="259889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6" name="Picture Placeholder 31"/>
          <p:cNvSpPr>
            <a:spLocks noGrp="1"/>
          </p:cNvSpPr>
          <p:nvPr>
            <p:ph type="pic" sz="quarter" idx="26"/>
          </p:nvPr>
        </p:nvSpPr>
        <p:spPr>
          <a:xfrm>
            <a:off x="6096000" y="4259107"/>
            <a:ext cx="3045600" cy="259889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7" name="Picture Placeholder 31"/>
          <p:cNvSpPr>
            <a:spLocks noGrp="1"/>
          </p:cNvSpPr>
          <p:nvPr>
            <p:ph type="pic" sz="quarter" idx="27"/>
          </p:nvPr>
        </p:nvSpPr>
        <p:spPr>
          <a:xfrm>
            <a:off x="9146400" y="4259107"/>
            <a:ext cx="3045600" cy="259889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8" name="Picture Placeholder 31"/>
          <p:cNvSpPr>
            <a:spLocks noGrp="1"/>
          </p:cNvSpPr>
          <p:nvPr>
            <p:ph type="pic" sz="quarter" idx="28"/>
          </p:nvPr>
        </p:nvSpPr>
        <p:spPr>
          <a:xfrm>
            <a:off x="1" y="1665288"/>
            <a:ext cx="3045600" cy="259889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9" name="Picture Placeholder 31"/>
          <p:cNvSpPr>
            <a:spLocks noGrp="1"/>
          </p:cNvSpPr>
          <p:nvPr>
            <p:ph type="pic" sz="quarter" idx="29"/>
          </p:nvPr>
        </p:nvSpPr>
        <p:spPr>
          <a:xfrm>
            <a:off x="3050400" y="1665288"/>
            <a:ext cx="3045600" cy="259889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0" name="Picture Placeholder 31"/>
          <p:cNvSpPr>
            <a:spLocks noGrp="1"/>
          </p:cNvSpPr>
          <p:nvPr>
            <p:ph type="pic" sz="quarter" idx="30"/>
          </p:nvPr>
        </p:nvSpPr>
        <p:spPr>
          <a:xfrm>
            <a:off x="6096000" y="1665288"/>
            <a:ext cx="3045600" cy="259889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1" name="Picture Placeholder 31"/>
          <p:cNvSpPr>
            <a:spLocks noGrp="1"/>
          </p:cNvSpPr>
          <p:nvPr>
            <p:ph type="pic" sz="quarter" idx="31"/>
          </p:nvPr>
        </p:nvSpPr>
        <p:spPr>
          <a:xfrm>
            <a:off x="9146400" y="1665288"/>
            <a:ext cx="3045600" cy="259889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32" hasCustomPrompt="1"/>
          </p:nvPr>
        </p:nvSpPr>
        <p:spPr>
          <a:xfrm>
            <a:off x="4800" y="3848100"/>
            <a:ext cx="3040025" cy="411163"/>
          </a:xfrm>
          <a:prstGeom prst="rect">
            <a:avLst/>
          </a:prstGeom>
        </p:spPr>
        <p:txBody>
          <a:bodyPr lIns="468000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/>
              <a:t>Lorem Ipsum Dolor sit</a:t>
            </a:r>
            <a:endParaRPr lang="en-US"/>
          </a:p>
        </p:txBody>
      </p:sp>
      <p:sp>
        <p:nvSpPr>
          <p:cNvPr id="35" name="Text Placeholder 33"/>
          <p:cNvSpPr>
            <a:spLocks noGrp="1"/>
          </p:cNvSpPr>
          <p:nvPr>
            <p:ph type="body" sz="quarter" idx="33" hasCustomPrompt="1"/>
          </p:nvPr>
        </p:nvSpPr>
        <p:spPr>
          <a:xfrm>
            <a:off x="3044825" y="3848100"/>
            <a:ext cx="3045600" cy="411163"/>
          </a:xfrm>
          <a:prstGeom prst="rect">
            <a:avLst/>
          </a:prstGeom>
        </p:spPr>
        <p:txBody>
          <a:bodyPr lIns="180000" rIns="180000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/>
              <a:t>Lorem Ipsum Dolor sit amet</a:t>
            </a:r>
            <a:endParaRPr lang="en-US"/>
          </a:p>
        </p:txBody>
      </p:sp>
      <p:sp>
        <p:nvSpPr>
          <p:cNvPr id="37" name="Text Placeholder 33"/>
          <p:cNvSpPr>
            <a:spLocks noGrp="1"/>
          </p:cNvSpPr>
          <p:nvPr>
            <p:ph type="body" sz="quarter" idx="34" hasCustomPrompt="1"/>
          </p:nvPr>
        </p:nvSpPr>
        <p:spPr>
          <a:xfrm>
            <a:off x="6100799" y="3848100"/>
            <a:ext cx="3045600" cy="411163"/>
          </a:xfrm>
          <a:prstGeom prst="rect">
            <a:avLst/>
          </a:prstGeom>
        </p:spPr>
        <p:txBody>
          <a:bodyPr lIns="180000" rIns="180000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/>
              <a:t>Lorem Ipsum Dolor sit amet</a:t>
            </a:r>
            <a:endParaRPr lang="en-US"/>
          </a:p>
        </p:txBody>
      </p:sp>
      <p:sp>
        <p:nvSpPr>
          <p:cNvPr id="38" name="Text Placeholder 33"/>
          <p:cNvSpPr>
            <a:spLocks noGrp="1"/>
          </p:cNvSpPr>
          <p:nvPr>
            <p:ph type="body" sz="quarter" idx="35" hasCustomPrompt="1"/>
          </p:nvPr>
        </p:nvSpPr>
        <p:spPr>
          <a:xfrm>
            <a:off x="9156775" y="3848100"/>
            <a:ext cx="3040025" cy="411163"/>
          </a:xfrm>
          <a:prstGeom prst="rect">
            <a:avLst/>
          </a:prstGeom>
        </p:spPr>
        <p:txBody>
          <a:bodyPr lIns="180000" rIns="468000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/>
              <a:t>Lorem Ipsum Dolor sit</a:t>
            </a:r>
            <a:endParaRPr lang="en-US"/>
          </a:p>
        </p:txBody>
      </p:sp>
      <p:sp>
        <p:nvSpPr>
          <p:cNvPr id="39" name="Text Placeholder 33"/>
          <p:cNvSpPr>
            <a:spLocks noGrp="1"/>
          </p:cNvSpPr>
          <p:nvPr>
            <p:ph type="body" sz="quarter" idx="36" hasCustomPrompt="1"/>
          </p:nvPr>
        </p:nvSpPr>
        <p:spPr>
          <a:xfrm>
            <a:off x="4800" y="5970587"/>
            <a:ext cx="3040025" cy="411163"/>
          </a:xfrm>
          <a:prstGeom prst="rect">
            <a:avLst/>
          </a:prstGeom>
        </p:spPr>
        <p:txBody>
          <a:bodyPr lIns="468000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/>
              <a:t>Lorem Ipsum Dolor sit</a:t>
            </a:r>
            <a:endParaRPr lang="en-US"/>
          </a:p>
        </p:txBody>
      </p:sp>
      <p:sp>
        <p:nvSpPr>
          <p:cNvPr id="40" name="Text Placeholder 33"/>
          <p:cNvSpPr>
            <a:spLocks noGrp="1"/>
          </p:cNvSpPr>
          <p:nvPr>
            <p:ph type="body" sz="quarter" idx="37" hasCustomPrompt="1"/>
          </p:nvPr>
        </p:nvSpPr>
        <p:spPr>
          <a:xfrm>
            <a:off x="3044825" y="5970587"/>
            <a:ext cx="3045600" cy="411163"/>
          </a:xfrm>
          <a:prstGeom prst="rect">
            <a:avLst/>
          </a:prstGeom>
        </p:spPr>
        <p:txBody>
          <a:bodyPr lIns="180000" rIns="180000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/>
              <a:t>Lorem Ipsum Dolor sit amet</a:t>
            </a:r>
            <a:endParaRPr lang="en-US"/>
          </a:p>
        </p:txBody>
      </p:sp>
      <p:sp>
        <p:nvSpPr>
          <p:cNvPr id="42" name="Text Placeholder 33"/>
          <p:cNvSpPr>
            <a:spLocks noGrp="1"/>
          </p:cNvSpPr>
          <p:nvPr>
            <p:ph type="body" sz="quarter" idx="38" hasCustomPrompt="1"/>
          </p:nvPr>
        </p:nvSpPr>
        <p:spPr>
          <a:xfrm>
            <a:off x="6100799" y="5970587"/>
            <a:ext cx="3045600" cy="411163"/>
          </a:xfrm>
          <a:prstGeom prst="rect">
            <a:avLst/>
          </a:prstGeom>
        </p:spPr>
        <p:txBody>
          <a:bodyPr lIns="180000" rIns="180000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/>
              <a:t>Lorem Ipsum Dolor sit amet</a:t>
            </a:r>
            <a:endParaRPr lang="en-US"/>
          </a:p>
        </p:txBody>
      </p:sp>
      <p:sp>
        <p:nvSpPr>
          <p:cNvPr id="43" name="Text Placeholder 33"/>
          <p:cNvSpPr>
            <a:spLocks noGrp="1"/>
          </p:cNvSpPr>
          <p:nvPr>
            <p:ph type="body" sz="quarter" idx="39" hasCustomPrompt="1"/>
          </p:nvPr>
        </p:nvSpPr>
        <p:spPr>
          <a:xfrm>
            <a:off x="9156775" y="5970587"/>
            <a:ext cx="3040025" cy="411163"/>
          </a:xfrm>
          <a:prstGeom prst="rect">
            <a:avLst/>
          </a:prstGeom>
        </p:spPr>
        <p:txBody>
          <a:bodyPr lIns="180000" rIns="468000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/>
              <a:t>Lorem Ipsum Dolor sit</a:t>
            </a: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5715" imgH="5715" progId="TCLayout.ActiveDocument.1">
                  <p:embed/>
                </p:oleObj>
              </mc:Choice>
              <mc:Fallback>
                <p:oleObj name="think-cell Slide" r:id="rId3" imgW="5715" imgH="5715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79425" y="456580"/>
            <a:ext cx="9540876" cy="88485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>
              <a:lnSpc>
                <a:spcPts val="2300"/>
              </a:lnSpc>
              <a:defRPr sz="2300" b="1">
                <a:solidFill>
                  <a:srgbClr val="666666"/>
                </a:solidFill>
              </a:defRPr>
            </a:lvl1pPr>
          </a:lstStyle>
          <a:p>
            <a:r>
              <a:rPr lang="en-US" dirty="0"/>
              <a:t>HEADLINE BOLD ARIAL</a:t>
            </a:r>
            <a:br>
              <a:rPr lang="en-US" dirty="0"/>
            </a:br>
            <a:r>
              <a:rPr lang="en-US" dirty="0"/>
              <a:t>SUBHEAD REG ARIAL</a:t>
            </a:r>
            <a:br>
              <a:rPr lang="en-US" dirty="0"/>
            </a:br>
            <a:r>
              <a:rPr lang="en-US" dirty="0"/>
              <a:t>SUBHEAD REG ARIAL</a:t>
            </a:r>
            <a:endParaRPr lang="en-US" dirty="0"/>
          </a:p>
        </p:txBody>
      </p:sp>
      <p:sp>
        <p:nvSpPr>
          <p:cNvPr id="25" name="Picture Placeholder 31"/>
          <p:cNvSpPr>
            <a:spLocks noGrp="1"/>
          </p:cNvSpPr>
          <p:nvPr>
            <p:ph type="pic" sz="quarter" idx="25"/>
          </p:nvPr>
        </p:nvSpPr>
        <p:spPr>
          <a:xfrm>
            <a:off x="2811374" y="4259107"/>
            <a:ext cx="2684079" cy="212264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8" name="Picture Placeholder 31"/>
          <p:cNvSpPr>
            <a:spLocks noGrp="1"/>
          </p:cNvSpPr>
          <p:nvPr>
            <p:ph type="pic" sz="quarter" idx="28"/>
          </p:nvPr>
        </p:nvSpPr>
        <p:spPr>
          <a:xfrm>
            <a:off x="1" y="1665288"/>
            <a:ext cx="2808973" cy="47164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32" hasCustomPrompt="1"/>
          </p:nvPr>
        </p:nvSpPr>
        <p:spPr>
          <a:xfrm>
            <a:off x="479425" y="5308466"/>
            <a:ext cx="2329549" cy="1073284"/>
          </a:xfrm>
          <a:prstGeom prst="rect">
            <a:avLst/>
          </a:prstGeom>
        </p:spPr>
        <p:txBody>
          <a:bodyPr lIns="90000" tIns="90000" rIns="90000" bIns="90000" anchor="b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 dirty="0"/>
              <a:t>Arial Bold white</a:t>
            </a:r>
            <a:br>
              <a:rPr lang="sk-SK" sz="1500" dirty="0"/>
            </a:br>
            <a:r>
              <a:rPr lang="sk-SK" sz="1500" dirty="0"/>
              <a:t>Arial Bold white</a:t>
            </a:r>
            <a:endParaRPr lang="sk-SK" sz="1500" dirty="0"/>
          </a:p>
        </p:txBody>
      </p:sp>
      <p:sp>
        <p:nvSpPr>
          <p:cNvPr id="5" name="Picture Placeholder 31"/>
          <p:cNvSpPr>
            <a:spLocks noGrp="1"/>
          </p:cNvSpPr>
          <p:nvPr>
            <p:ph type="pic" sz="quarter" idx="33"/>
          </p:nvPr>
        </p:nvSpPr>
        <p:spPr>
          <a:xfrm>
            <a:off x="5495453" y="4259107"/>
            <a:ext cx="3123446" cy="212264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31"/>
          <p:cNvSpPr>
            <a:spLocks noGrp="1"/>
          </p:cNvSpPr>
          <p:nvPr>
            <p:ph type="pic" sz="quarter" idx="34"/>
          </p:nvPr>
        </p:nvSpPr>
        <p:spPr>
          <a:xfrm>
            <a:off x="8618899" y="4259107"/>
            <a:ext cx="3573100" cy="212264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31"/>
          <p:cNvSpPr>
            <a:spLocks noGrp="1"/>
          </p:cNvSpPr>
          <p:nvPr>
            <p:ph type="pic" sz="quarter" idx="35"/>
          </p:nvPr>
        </p:nvSpPr>
        <p:spPr>
          <a:xfrm>
            <a:off x="2811374" y="1665288"/>
            <a:ext cx="4060206" cy="259381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31"/>
          <p:cNvSpPr>
            <a:spLocks noGrp="1"/>
          </p:cNvSpPr>
          <p:nvPr>
            <p:ph type="pic" sz="quarter" idx="36"/>
          </p:nvPr>
        </p:nvSpPr>
        <p:spPr>
          <a:xfrm>
            <a:off x="6866030" y="1665288"/>
            <a:ext cx="2187435" cy="259381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31"/>
          <p:cNvSpPr>
            <a:spLocks noGrp="1"/>
          </p:cNvSpPr>
          <p:nvPr>
            <p:ph type="pic" sz="quarter" idx="37"/>
          </p:nvPr>
        </p:nvSpPr>
        <p:spPr>
          <a:xfrm>
            <a:off x="9053465" y="1665288"/>
            <a:ext cx="3138534" cy="259381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ext Placeholder 33"/>
          <p:cNvSpPr>
            <a:spLocks noGrp="1"/>
          </p:cNvSpPr>
          <p:nvPr>
            <p:ph type="body" sz="quarter" idx="38" hasCustomPrompt="1"/>
          </p:nvPr>
        </p:nvSpPr>
        <p:spPr>
          <a:xfrm>
            <a:off x="3711921" y="4266870"/>
            <a:ext cx="1781132" cy="1073284"/>
          </a:xfrm>
          <a:prstGeom prst="rect">
            <a:avLst/>
          </a:prstGeom>
        </p:spPr>
        <p:txBody>
          <a:bodyPr lIns="90000" tIns="90000" rIns="90000" bIns="90000" anchor="t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 dirty="0"/>
              <a:t>Arial Bold white</a:t>
            </a:r>
            <a:br>
              <a:rPr lang="sk-SK" sz="1500" dirty="0"/>
            </a:br>
            <a:r>
              <a:rPr lang="sk-SK" sz="1500" dirty="0"/>
              <a:t>Arial Bold white</a:t>
            </a:r>
            <a:endParaRPr lang="sk-SK" sz="1500" dirty="0"/>
          </a:p>
        </p:txBody>
      </p:sp>
      <p:sp>
        <p:nvSpPr>
          <p:cNvPr id="11" name="Text Placeholder 33"/>
          <p:cNvSpPr>
            <a:spLocks noGrp="1"/>
          </p:cNvSpPr>
          <p:nvPr>
            <p:ph type="body" sz="quarter" idx="39" hasCustomPrompt="1"/>
          </p:nvPr>
        </p:nvSpPr>
        <p:spPr>
          <a:xfrm>
            <a:off x="6545655" y="5308466"/>
            <a:ext cx="2070844" cy="1073284"/>
          </a:xfrm>
          <a:prstGeom prst="rect">
            <a:avLst/>
          </a:prstGeom>
        </p:spPr>
        <p:txBody>
          <a:bodyPr lIns="90000" tIns="90000" rIns="90000" bIns="90000" anchor="b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 dirty="0"/>
              <a:t>Arial Bold white</a:t>
            </a:r>
            <a:br>
              <a:rPr lang="sk-SK" sz="1500" dirty="0"/>
            </a:br>
            <a:r>
              <a:rPr lang="sk-SK" sz="1500" dirty="0"/>
              <a:t>Arial Bold white</a:t>
            </a:r>
            <a:endParaRPr lang="sk-SK" sz="1500" dirty="0"/>
          </a:p>
        </p:txBody>
      </p:sp>
      <p:sp>
        <p:nvSpPr>
          <p:cNvPr id="13" name="Text Placeholder 33"/>
          <p:cNvSpPr>
            <a:spLocks noGrp="1"/>
          </p:cNvSpPr>
          <p:nvPr>
            <p:ph type="body" sz="quarter" idx="40" hasCustomPrompt="1"/>
          </p:nvPr>
        </p:nvSpPr>
        <p:spPr>
          <a:xfrm>
            <a:off x="8616499" y="4266870"/>
            <a:ext cx="1781132" cy="1073284"/>
          </a:xfrm>
          <a:prstGeom prst="rect">
            <a:avLst/>
          </a:prstGeom>
        </p:spPr>
        <p:txBody>
          <a:bodyPr lIns="90000" tIns="90000" rIns="90000" bIns="90000" anchor="t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 dirty="0"/>
              <a:t>Arial Bold white</a:t>
            </a:r>
            <a:br>
              <a:rPr lang="sk-SK" sz="1500" dirty="0"/>
            </a:br>
            <a:r>
              <a:rPr lang="sk-SK" sz="1500" dirty="0"/>
              <a:t>Arial Bold white</a:t>
            </a:r>
            <a:endParaRPr lang="sk-SK" sz="1500" dirty="0"/>
          </a:p>
        </p:txBody>
      </p:sp>
      <p:sp>
        <p:nvSpPr>
          <p:cNvPr id="14" name="Text Placeholder 33"/>
          <p:cNvSpPr>
            <a:spLocks noGrp="1"/>
          </p:cNvSpPr>
          <p:nvPr>
            <p:ph type="body" sz="quarter" idx="41" hasCustomPrompt="1"/>
          </p:nvPr>
        </p:nvSpPr>
        <p:spPr>
          <a:xfrm>
            <a:off x="9641731" y="1669715"/>
            <a:ext cx="2070844" cy="1073284"/>
          </a:xfrm>
          <a:prstGeom prst="rect">
            <a:avLst/>
          </a:prstGeom>
        </p:spPr>
        <p:txBody>
          <a:bodyPr lIns="90000" tIns="90000" rIns="90000" bIns="90000" anchor="t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 dirty="0"/>
              <a:t>Arial Bold white</a:t>
            </a:r>
            <a:br>
              <a:rPr lang="sk-SK" sz="1500" dirty="0"/>
            </a:br>
            <a:r>
              <a:rPr lang="sk-SK" sz="1500" dirty="0"/>
              <a:t>Arial Bold white</a:t>
            </a:r>
            <a:endParaRPr lang="sk-SK" sz="1500" dirty="0"/>
          </a:p>
        </p:txBody>
      </p:sp>
      <p:sp>
        <p:nvSpPr>
          <p:cNvPr id="15" name="Text Placeholder 33"/>
          <p:cNvSpPr>
            <a:spLocks noGrp="1"/>
          </p:cNvSpPr>
          <p:nvPr>
            <p:ph type="body" sz="quarter" idx="42" hasCustomPrompt="1"/>
          </p:nvPr>
        </p:nvSpPr>
        <p:spPr>
          <a:xfrm>
            <a:off x="6872683" y="3187113"/>
            <a:ext cx="2180782" cy="1073284"/>
          </a:xfrm>
          <a:prstGeom prst="rect">
            <a:avLst/>
          </a:prstGeom>
        </p:spPr>
        <p:txBody>
          <a:bodyPr lIns="90000" tIns="90000" rIns="90000" bIns="90000" anchor="b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 dirty="0"/>
              <a:t>Arial Bold white</a:t>
            </a:r>
            <a:br>
              <a:rPr lang="sk-SK" sz="1500" dirty="0"/>
            </a:br>
            <a:r>
              <a:rPr lang="sk-SK" sz="1500" dirty="0"/>
              <a:t>Arial Bold white</a:t>
            </a:r>
            <a:endParaRPr lang="sk-SK" sz="1500" dirty="0"/>
          </a:p>
        </p:txBody>
      </p:sp>
      <p:sp>
        <p:nvSpPr>
          <p:cNvPr id="18" name="Text Placeholder 33"/>
          <p:cNvSpPr>
            <a:spLocks noGrp="1"/>
          </p:cNvSpPr>
          <p:nvPr>
            <p:ph type="body" sz="quarter" idx="43" hasCustomPrompt="1"/>
          </p:nvPr>
        </p:nvSpPr>
        <p:spPr>
          <a:xfrm>
            <a:off x="2811374" y="3187113"/>
            <a:ext cx="2070844" cy="1073284"/>
          </a:xfrm>
          <a:prstGeom prst="rect">
            <a:avLst/>
          </a:prstGeom>
        </p:spPr>
        <p:txBody>
          <a:bodyPr lIns="90000" tIns="90000" rIns="90000" bIns="90000" anchor="b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 dirty="0"/>
              <a:t>Arial Bold white</a:t>
            </a:r>
            <a:br>
              <a:rPr lang="sk-SK" sz="1500" dirty="0"/>
            </a:br>
            <a:r>
              <a:rPr lang="sk-SK" sz="1500" dirty="0"/>
              <a:t>Arial Bold white</a:t>
            </a:r>
            <a:endParaRPr lang="sk-SK" sz="1500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5715" imgH="5715" progId="TCLayout.ActiveDocument.1">
                  <p:embed/>
                </p:oleObj>
              </mc:Choice>
              <mc:Fallback>
                <p:oleObj name="think-cell Slide" r:id="rId3" imgW="5715" imgH="5715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79425" y="279609"/>
            <a:ext cx="9540876" cy="1061829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>
              <a:defRPr sz="2300" b="1">
                <a:solidFill>
                  <a:srgbClr val="666666"/>
                </a:solidFill>
              </a:defRPr>
            </a:lvl1pPr>
          </a:lstStyle>
          <a:p>
            <a:r>
              <a:rPr lang="en-US" dirty="0"/>
              <a:t>HEADLINE BOLD ARIAL</a:t>
            </a:r>
            <a:br>
              <a:rPr lang="en-US" dirty="0"/>
            </a:br>
            <a:r>
              <a:rPr lang="en-US" dirty="0"/>
              <a:t>SUBHEAD REG ARIAL</a:t>
            </a:r>
            <a:br>
              <a:rPr lang="en-US" dirty="0"/>
            </a:br>
            <a:r>
              <a:rPr lang="en-US" dirty="0"/>
              <a:t>SUBHEAD REG ARIAL</a:t>
            </a:r>
            <a:endParaRPr lang="en-US" dirty="0"/>
          </a:p>
        </p:txBody>
      </p:sp>
      <p:sp>
        <p:nvSpPr>
          <p:cNvPr id="25" name="Picture Placeholder 31"/>
          <p:cNvSpPr>
            <a:spLocks noGrp="1"/>
          </p:cNvSpPr>
          <p:nvPr>
            <p:ph type="pic" sz="quarter" idx="25"/>
          </p:nvPr>
        </p:nvSpPr>
        <p:spPr>
          <a:xfrm>
            <a:off x="2811374" y="4259107"/>
            <a:ext cx="2684079" cy="212264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8" name="Picture Placeholder 31"/>
          <p:cNvSpPr>
            <a:spLocks noGrp="1"/>
          </p:cNvSpPr>
          <p:nvPr>
            <p:ph type="pic" sz="quarter" idx="28"/>
          </p:nvPr>
        </p:nvSpPr>
        <p:spPr>
          <a:xfrm>
            <a:off x="479425" y="1665288"/>
            <a:ext cx="2329549" cy="47164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32" hasCustomPrompt="1"/>
          </p:nvPr>
        </p:nvSpPr>
        <p:spPr>
          <a:xfrm>
            <a:off x="479425" y="5308466"/>
            <a:ext cx="2329549" cy="1073284"/>
          </a:xfrm>
          <a:prstGeom prst="rect">
            <a:avLst/>
          </a:prstGeom>
        </p:spPr>
        <p:txBody>
          <a:bodyPr lIns="90000" tIns="90000" rIns="90000" bIns="90000" anchor="b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 dirty="0"/>
              <a:t>Arial Bold white</a:t>
            </a:r>
            <a:br>
              <a:rPr lang="sk-SK" sz="1500" dirty="0"/>
            </a:br>
            <a:r>
              <a:rPr lang="sk-SK" sz="1500" dirty="0"/>
              <a:t>Arial Bold white</a:t>
            </a:r>
            <a:endParaRPr lang="sk-SK" sz="1500" dirty="0"/>
          </a:p>
        </p:txBody>
      </p:sp>
      <p:sp>
        <p:nvSpPr>
          <p:cNvPr id="5" name="Picture Placeholder 31"/>
          <p:cNvSpPr>
            <a:spLocks noGrp="1"/>
          </p:cNvSpPr>
          <p:nvPr>
            <p:ph type="pic" sz="quarter" idx="33"/>
          </p:nvPr>
        </p:nvSpPr>
        <p:spPr>
          <a:xfrm>
            <a:off x="5495453" y="4259107"/>
            <a:ext cx="3123446" cy="212264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31"/>
          <p:cNvSpPr>
            <a:spLocks noGrp="1"/>
          </p:cNvSpPr>
          <p:nvPr>
            <p:ph type="pic" sz="quarter" idx="34"/>
          </p:nvPr>
        </p:nvSpPr>
        <p:spPr>
          <a:xfrm>
            <a:off x="8618899" y="4259107"/>
            <a:ext cx="3093676" cy="212264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31"/>
          <p:cNvSpPr>
            <a:spLocks noGrp="1"/>
          </p:cNvSpPr>
          <p:nvPr>
            <p:ph type="pic" sz="quarter" idx="35"/>
          </p:nvPr>
        </p:nvSpPr>
        <p:spPr>
          <a:xfrm>
            <a:off x="2811374" y="1665288"/>
            <a:ext cx="4060206" cy="259381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31"/>
          <p:cNvSpPr>
            <a:spLocks noGrp="1"/>
          </p:cNvSpPr>
          <p:nvPr>
            <p:ph type="pic" sz="quarter" idx="36"/>
          </p:nvPr>
        </p:nvSpPr>
        <p:spPr>
          <a:xfrm>
            <a:off x="6866030" y="1665288"/>
            <a:ext cx="2187435" cy="259381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31"/>
          <p:cNvSpPr>
            <a:spLocks noGrp="1"/>
          </p:cNvSpPr>
          <p:nvPr>
            <p:ph type="pic" sz="quarter" idx="37"/>
          </p:nvPr>
        </p:nvSpPr>
        <p:spPr>
          <a:xfrm>
            <a:off x="9053465" y="1665288"/>
            <a:ext cx="2659110" cy="259381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ext Placeholder 33"/>
          <p:cNvSpPr>
            <a:spLocks noGrp="1"/>
          </p:cNvSpPr>
          <p:nvPr>
            <p:ph type="body" sz="quarter" idx="38" hasCustomPrompt="1"/>
          </p:nvPr>
        </p:nvSpPr>
        <p:spPr>
          <a:xfrm>
            <a:off x="3711921" y="4266870"/>
            <a:ext cx="1781132" cy="1073284"/>
          </a:xfrm>
          <a:prstGeom prst="rect">
            <a:avLst/>
          </a:prstGeom>
        </p:spPr>
        <p:txBody>
          <a:bodyPr lIns="90000" tIns="90000" rIns="90000" bIns="90000" anchor="t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 dirty="0"/>
              <a:t>Arial Bold white</a:t>
            </a:r>
            <a:br>
              <a:rPr lang="sk-SK" sz="1500" dirty="0"/>
            </a:br>
            <a:r>
              <a:rPr lang="sk-SK" sz="1500" dirty="0"/>
              <a:t>Arial Bold white</a:t>
            </a:r>
            <a:endParaRPr lang="sk-SK" sz="1500" dirty="0"/>
          </a:p>
        </p:txBody>
      </p:sp>
      <p:sp>
        <p:nvSpPr>
          <p:cNvPr id="11" name="Text Placeholder 33"/>
          <p:cNvSpPr>
            <a:spLocks noGrp="1"/>
          </p:cNvSpPr>
          <p:nvPr>
            <p:ph type="body" sz="quarter" idx="39" hasCustomPrompt="1"/>
          </p:nvPr>
        </p:nvSpPr>
        <p:spPr>
          <a:xfrm>
            <a:off x="6545655" y="5308466"/>
            <a:ext cx="2070844" cy="1073284"/>
          </a:xfrm>
          <a:prstGeom prst="rect">
            <a:avLst/>
          </a:prstGeom>
        </p:spPr>
        <p:txBody>
          <a:bodyPr lIns="90000" tIns="90000" rIns="90000" bIns="90000" anchor="b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 dirty="0"/>
              <a:t>Arial Bold white</a:t>
            </a:r>
            <a:br>
              <a:rPr lang="sk-SK" sz="1500" dirty="0"/>
            </a:br>
            <a:r>
              <a:rPr lang="sk-SK" sz="1500" dirty="0"/>
              <a:t>Arial Bold white</a:t>
            </a:r>
            <a:endParaRPr lang="sk-SK" sz="1500" dirty="0"/>
          </a:p>
        </p:txBody>
      </p:sp>
      <p:sp>
        <p:nvSpPr>
          <p:cNvPr id="13" name="Text Placeholder 33"/>
          <p:cNvSpPr>
            <a:spLocks noGrp="1"/>
          </p:cNvSpPr>
          <p:nvPr>
            <p:ph type="body" sz="quarter" idx="40" hasCustomPrompt="1"/>
          </p:nvPr>
        </p:nvSpPr>
        <p:spPr>
          <a:xfrm>
            <a:off x="8616499" y="4266870"/>
            <a:ext cx="1781132" cy="1073284"/>
          </a:xfrm>
          <a:prstGeom prst="rect">
            <a:avLst/>
          </a:prstGeom>
        </p:spPr>
        <p:txBody>
          <a:bodyPr lIns="90000" tIns="90000" rIns="90000" bIns="90000" anchor="t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 dirty="0"/>
              <a:t>Arial Bold white</a:t>
            </a:r>
            <a:br>
              <a:rPr lang="sk-SK" sz="1500" dirty="0"/>
            </a:br>
            <a:r>
              <a:rPr lang="sk-SK" sz="1500" dirty="0"/>
              <a:t>Arial Bold white</a:t>
            </a:r>
            <a:endParaRPr lang="sk-SK" sz="1500" dirty="0"/>
          </a:p>
        </p:txBody>
      </p:sp>
      <p:sp>
        <p:nvSpPr>
          <p:cNvPr id="14" name="Text Placeholder 33"/>
          <p:cNvSpPr>
            <a:spLocks noGrp="1"/>
          </p:cNvSpPr>
          <p:nvPr>
            <p:ph type="body" sz="quarter" idx="41" hasCustomPrompt="1"/>
          </p:nvPr>
        </p:nvSpPr>
        <p:spPr>
          <a:xfrm>
            <a:off x="9641731" y="1669715"/>
            <a:ext cx="2070844" cy="1073284"/>
          </a:xfrm>
          <a:prstGeom prst="rect">
            <a:avLst/>
          </a:prstGeom>
        </p:spPr>
        <p:txBody>
          <a:bodyPr lIns="90000" tIns="90000" rIns="90000" bIns="90000" anchor="t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 dirty="0"/>
              <a:t>Arial Bold white</a:t>
            </a:r>
            <a:br>
              <a:rPr lang="sk-SK" sz="1500" dirty="0"/>
            </a:br>
            <a:r>
              <a:rPr lang="sk-SK" sz="1500" dirty="0"/>
              <a:t>Arial Bold white</a:t>
            </a:r>
            <a:endParaRPr lang="sk-SK" sz="1500" dirty="0"/>
          </a:p>
        </p:txBody>
      </p:sp>
      <p:sp>
        <p:nvSpPr>
          <p:cNvPr id="15" name="Text Placeholder 33"/>
          <p:cNvSpPr>
            <a:spLocks noGrp="1"/>
          </p:cNvSpPr>
          <p:nvPr>
            <p:ph type="body" sz="quarter" idx="42" hasCustomPrompt="1"/>
          </p:nvPr>
        </p:nvSpPr>
        <p:spPr>
          <a:xfrm>
            <a:off x="6872683" y="3187113"/>
            <a:ext cx="2180782" cy="1073284"/>
          </a:xfrm>
          <a:prstGeom prst="rect">
            <a:avLst/>
          </a:prstGeom>
        </p:spPr>
        <p:txBody>
          <a:bodyPr lIns="90000" tIns="90000" rIns="90000" bIns="90000" anchor="b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 dirty="0"/>
              <a:t>Arial Bold white</a:t>
            </a:r>
            <a:br>
              <a:rPr lang="sk-SK" sz="1500" dirty="0"/>
            </a:br>
            <a:r>
              <a:rPr lang="sk-SK" sz="1500" dirty="0"/>
              <a:t>Arial Bold white</a:t>
            </a:r>
            <a:endParaRPr lang="sk-SK" sz="1500" dirty="0"/>
          </a:p>
        </p:txBody>
      </p:sp>
      <p:sp>
        <p:nvSpPr>
          <p:cNvPr id="18" name="Text Placeholder 33"/>
          <p:cNvSpPr>
            <a:spLocks noGrp="1"/>
          </p:cNvSpPr>
          <p:nvPr>
            <p:ph type="body" sz="quarter" idx="43" hasCustomPrompt="1"/>
          </p:nvPr>
        </p:nvSpPr>
        <p:spPr>
          <a:xfrm>
            <a:off x="2811374" y="3187113"/>
            <a:ext cx="2070844" cy="1073284"/>
          </a:xfrm>
          <a:prstGeom prst="rect">
            <a:avLst/>
          </a:prstGeom>
        </p:spPr>
        <p:txBody>
          <a:bodyPr lIns="90000" tIns="90000" rIns="90000" bIns="90000" anchor="b"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sz="1500" dirty="0"/>
              <a:t>Arial Bold white</a:t>
            </a:r>
            <a:br>
              <a:rPr lang="sk-SK" sz="1500" dirty="0"/>
            </a:br>
            <a:r>
              <a:rPr lang="sk-SK" sz="1500" dirty="0"/>
              <a:t>Arial Bold white</a:t>
            </a:r>
            <a:endParaRPr lang="sk-SK" sz="1500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icture hal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5715" imgH="5715" progId="TCLayout.ActiveDocument.1">
                  <p:embed/>
                </p:oleObj>
              </mc:Choice>
              <mc:Fallback>
                <p:oleObj name="think-cell Slide" r:id="rId3" imgW="5715" imgH="5715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79424" y="1665288"/>
            <a:ext cx="2916239" cy="4716462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600"/>
              </a:spcBef>
              <a:buNone/>
              <a:defRPr sz="15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600"/>
              </a:spcBef>
              <a:defRPr sz="18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defRPr sz="18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600"/>
              </a:spcBef>
              <a:defRPr sz="18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600"/>
              </a:spcBef>
              <a:defRPr sz="18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79425" y="326571"/>
            <a:ext cx="9540876" cy="1014867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2300" b="1">
                <a:solidFill>
                  <a:srgbClr val="666666"/>
                </a:solidFill>
              </a:defRPr>
            </a:lvl1pPr>
          </a:lstStyle>
          <a:p>
            <a:r>
              <a:rPr lang="en-US"/>
              <a:t>HEADLINE BOLD ARIAL</a:t>
            </a:r>
            <a:br>
              <a:rPr lang="en-US"/>
            </a:br>
            <a:r>
              <a:rPr lang="en-US"/>
              <a:t>SUBHEAD REG ARIAL</a:t>
            </a:r>
            <a:br>
              <a:rPr lang="en-US"/>
            </a:br>
            <a:r>
              <a:rPr lang="en-US"/>
              <a:t>SUBHEAD REG ARIAL</a:t>
            </a:r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End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8890" imgH="8890" progId="TCLayout.ActiveDocument.1">
                  <p:embed/>
                </p:oleObj>
              </mc:Choice>
              <mc:Fallback>
                <p:oleObj name="think-cell Slide" r:id="rId3" imgW="8890" imgH="8890" progId="TCLayout.ActiveDocument.1">
                  <p:embed/>
                  <p:pic>
                    <p:nvPicPr>
                      <p:cNvPr id="0" name="Objek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de-DE" sz="66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5938" y="1848291"/>
            <a:ext cx="11160126" cy="1986575"/>
          </a:xfrm>
        </p:spPr>
        <p:txBody>
          <a:bodyPr vert="horz" anchor="t"/>
          <a:lstStyle>
            <a:lvl1pPr algn="l">
              <a:lnSpc>
                <a:spcPts val="6600"/>
              </a:lnSpc>
              <a:defRPr sz="6600" cap="all" spc="-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937" y="4053845"/>
            <a:ext cx="11160125" cy="2327904"/>
          </a:xfr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1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515938" y="1736725"/>
            <a:ext cx="11160124" cy="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logo with a circle in the center&#10;&#10;Description automatically generated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10635596" y="0"/>
            <a:ext cx="1006657" cy="1008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Textfeld 11"/>
          <p:cNvSpPr txBox="1"/>
          <p:nvPr userDrawn="1"/>
        </p:nvSpPr>
        <p:spPr>
          <a:xfrm>
            <a:off x="141469" y="0"/>
            <a:ext cx="450255" cy="2545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fld id="{9E1A0163-7C0F-4EAD-A483-0138766DECC8}" type="slidenum">
              <a:rPr lang="de-DE" smtClean="0">
                <a:solidFill>
                  <a:schemeClr val="bg1"/>
                </a:solidFill>
              </a:rPr>
            </a:fld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pag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1430" imgH="11430" progId="TCLayout.ActiveDocument.1">
                  <p:embed/>
                </p:oleObj>
              </mc:Choice>
              <mc:Fallback>
                <p:oleObj name="think-cell Slide" r:id="rId3" imgW="11430" imgH="11430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A blurry orange and yellow background&#10;&#10;Description automatically generated"/>
          <p:cNvPicPr>
            <a:picLocks noChangeAspect="1"/>
          </p:cNvPicPr>
          <p:nvPr userDrawn="1"/>
        </p:nvPicPr>
        <p:blipFill rotWithShape="1">
          <a:blip r:embed="rId5" cstate="screen"/>
          <a:srcRect t="21875" b="2187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black circle with a black background&#10;&#10;Description automatically generated"/>
          <p:cNvPicPr>
            <a:picLocks noChangeAspect="1"/>
          </p:cNvPicPr>
          <p:nvPr userDrawn="1"/>
        </p:nvPicPr>
        <p:blipFill rotWithShape="1">
          <a:blip r:embed="rId6" cstate="screen">
            <a:alphaModFix amt="99000"/>
          </a:blip>
          <a:srcRect t="26738" r="42027" b="30096"/>
          <a:stretch>
            <a:fillRect/>
          </a:stretch>
        </p:blipFill>
        <p:spPr>
          <a:xfrm>
            <a:off x="2981419" y="0"/>
            <a:ext cx="9210581" cy="6858000"/>
          </a:xfrm>
          <a:prstGeom prst="rect">
            <a:avLst/>
          </a:prstGeom>
          <a:noFill/>
        </p:spPr>
      </p:pic>
      <p:sp>
        <p:nvSpPr>
          <p:cNvPr id="2" name="Title 7"/>
          <p:cNvSpPr>
            <a:spLocks noGrp="1"/>
          </p:cNvSpPr>
          <p:nvPr>
            <p:ph type="title" hasCustomPrompt="1"/>
          </p:nvPr>
        </p:nvSpPr>
        <p:spPr>
          <a:xfrm>
            <a:off x="479425" y="3511550"/>
            <a:ext cx="10515600" cy="2870200"/>
          </a:xfrm>
          <a:prstGeom prst="rect">
            <a:avLst/>
          </a:prstGeom>
        </p:spPr>
        <p:txBody>
          <a:bodyPr vert="horz" lIns="0" bIns="0" anchor="b"/>
          <a:lstStyle>
            <a:lvl1pPr algn="l">
              <a:lnSpc>
                <a:spcPts val="4000"/>
              </a:lnSpc>
              <a:defRPr sz="4000" b="1" spc="-2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dirty="0"/>
              <a:t>HEADLINE BOLD ARIAL</a:t>
            </a:r>
            <a:br>
              <a:rPr lang="sk-SK" dirty="0"/>
            </a:br>
            <a:r>
              <a:rPr lang="sk-SK" dirty="0"/>
              <a:t>HEADLINE BOLD ARIAL</a:t>
            </a:r>
            <a:br>
              <a:rPr lang="sk-SK" dirty="0"/>
            </a:br>
            <a:r>
              <a:rPr lang="sk-SK" dirty="0"/>
              <a:t>SUBHEADLINE REGULAR ARIAL</a:t>
            </a:r>
            <a:endParaRPr lang="en-US" dirty="0"/>
          </a:p>
        </p:txBody>
      </p:sp>
      <p:pic>
        <p:nvPicPr>
          <p:cNvPr id="7" name="Picture 6" descr="A logo with a circle in the center&#10;&#10;Description automatically generated"/>
          <p:cNvPicPr>
            <a:picLocks noChangeAspect="1"/>
          </p:cNvPicPr>
          <p:nvPr userDrawn="1"/>
        </p:nvPicPr>
        <p:blipFill>
          <a:blip r:embed="rId7" cstate="screen"/>
          <a:stretch>
            <a:fillRect/>
          </a:stretch>
        </p:blipFill>
        <p:spPr>
          <a:xfrm>
            <a:off x="10635596" y="0"/>
            <a:ext cx="1006657" cy="1008000"/>
          </a:xfrm>
          <a:prstGeom prst="rect">
            <a:avLst/>
          </a:prstGeom>
          <a:effectLst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1430" imgH="11430" progId="TCLayout.ActiveDocument.1">
                  <p:embed/>
                </p:oleObj>
              </mc:Choice>
              <mc:Fallback>
                <p:oleObj name="think-cell Slide" r:id="rId3" imgW="11430" imgH="11430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479425" y="373000"/>
            <a:ext cx="3133725" cy="635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4000" spc="-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lnSpc>
                <a:spcPts val="4000"/>
              </a:lnSpc>
            </a:pPr>
            <a:r>
              <a:rPr lang="sk-SK" dirty="0"/>
              <a:t>AGENDA</a:t>
            </a:r>
            <a:endParaRPr lang="en-US" dirty="0"/>
          </a:p>
        </p:txBody>
      </p:sp>
      <p:pic>
        <p:nvPicPr>
          <p:cNvPr id="4" name="Picture 3" descr="A logo with a circle in the center&#10;&#10;Description automatically generated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10635596" y="0"/>
            <a:ext cx="1006657" cy="1008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extfeld 11"/>
          <p:cNvSpPr txBox="1"/>
          <p:nvPr userDrawn="1"/>
        </p:nvSpPr>
        <p:spPr>
          <a:xfrm>
            <a:off x="141469" y="0"/>
            <a:ext cx="450255" cy="2545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fld id="{9E1A0163-7C0F-4EAD-A483-0138766DECC8}" type="slidenum">
              <a:rPr lang="de-DE" smtClean="0">
                <a:solidFill>
                  <a:schemeClr val="bg1"/>
                </a:solidFill>
              </a:rPr>
            </a:fld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1430" imgH="11430" progId="TCLayout.ActiveDocument.1">
                  <p:embed/>
                </p:oleObj>
              </mc:Choice>
              <mc:Fallback>
                <p:oleObj name="think-cell Slide" r:id="rId3" imgW="11430" imgH="11430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A green and black background&#10;&#10;Description automatically generated"/>
          <p:cNvPicPr>
            <a:picLocks noChangeAspect="1"/>
          </p:cNvPicPr>
          <p:nvPr userDrawn="1"/>
        </p:nvPicPr>
        <p:blipFill rotWithShape="1">
          <a:blip r:embed="rId5" cstate="screen"/>
          <a:srcRect t="30000" b="137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black circle with a black background&#10;&#10;Description automatically generated"/>
          <p:cNvPicPr>
            <a:picLocks noChangeAspect="1"/>
          </p:cNvPicPr>
          <p:nvPr userDrawn="1"/>
        </p:nvPicPr>
        <p:blipFill rotWithShape="1">
          <a:blip r:embed="rId6" cstate="screen">
            <a:alphaModFix amt="99000"/>
          </a:blip>
          <a:srcRect t="24940" r="52338" b="31895"/>
          <a:stretch>
            <a:fillRect/>
          </a:stretch>
        </p:blipFill>
        <p:spPr>
          <a:xfrm>
            <a:off x="4619625" y="0"/>
            <a:ext cx="7572375" cy="6858000"/>
          </a:xfrm>
          <a:prstGeom prst="rect">
            <a:avLst/>
          </a:prstGeom>
          <a:noFill/>
        </p:spPr>
      </p:pic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479425" y="373000"/>
            <a:ext cx="3133725" cy="635000"/>
          </a:xfrm>
          <a:prstGeom prst="rect">
            <a:avLst/>
          </a:prstGeom>
        </p:spPr>
        <p:txBody>
          <a:bodyPr vert="horz" lIns="0" bIns="0" anchor="b"/>
          <a:lstStyle>
            <a:lvl1pPr>
              <a:lnSpc>
                <a:spcPts val="4000"/>
              </a:lnSpc>
              <a:defRPr sz="4000" b="1" spc="-2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dirty="0"/>
              <a:t>AGENDA</a:t>
            </a:r>
            <a:endParaRPr lang="en-US" dirty="0"/>
          </a:p>
        </p:txBody>
      </p:sp>
      <p:pic>
        <p:nvPicPr>
          <p:cNvPr id="4" name="Picture 3" descr="A logo with a circle in the center&#10;&#10;Description automatically generated"/>
          <p:cNvPicPr>
            <a:picLocks noChangeAspect="1"/>
          </p:cNvPicPr>
          <p:nvPr userDrawn="1"/>
        </p:nvPicPr>
        <p:blipFill>
          <a:blip r:embed="rId7" cstate="screen"/>
          <a:stretch>
            <a:fillRect/>
          </a:stretch>
        </p:blipFill>
        <p:spPr>
          <a:xfrm>
            <a:off x="10635596" y="0"/>
            <a:ext cx="1006657" cy="1008000"/>
          </a:xfrm>
          <a:prstGeom prst="rect">
            <a:avLst/>
          </a:prstGeom>
          <a:effectLst/>
        </p:spPr>
      </p:pic>
      <p:sp>
        <p:nvSpPr>
          <p:cNvPr id="3" name="Textfeld 11"/>
          <p:cNvSpPr txBox="1"/>
          <p:nvPr userDrawn="1"/>
        </p:nvSpPr>
        <p:spPr>
          <a:xfrm>
            <a:off x="141469" y="0"/>
            <a:ext cx="450255" cy="2545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fld id="{9E1A0163-7C0F-4EAD-A483-0138766DECC8}" type="slidenum">
              <a:rPr lang="de-DE" smtClean="0">
                <a:solidFill>
                  <a:schemeClr val="bg1"/>
                </a:solidFill>
              </a:rPr>
            </a:fld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1430" imgH="11430" progId="TCLayout.ActiveDocument.1">
                  <p:embed/>
                </p:oleObj>
              </mc:Choice>
              <mc:Fallback>
                <p:oleObj name="think-cell Slide" r:id="rId3" imgW="11430" imgH="11430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A bright light on an orange background&#10;&#10;Description automatically generated"/>
          <p:cNvPicPr>
            <a:picLocks noChangeAspect="1"/>
          </p:cNvPicPr>
          <p:nvPr userDrawn="1"/>
        </p:nvPicPr>
        <p:blipFill rotWithShape="1">
          <a:blip r:embed="rId5"/>
          <a:srcRect l="40581" t="4739" r="37542" b="56369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-2"/>
            <a:ext cx="12192000" cy="6858000"/>
          </a:xfrm>
          <a:prstGeom prst="rect">
            <a:avLst/>
          </a:prstGeom>
          <a:solidFill>
            <a:srgbClr val="FF6600">
              <a:alpha val="7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79425" y="373000"/>
            <a:ext cx="3133725" cy="635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4000" spc="-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lnSpc>
                <a:spcPts val="4000"/>
              </a:lnSpc>
            </a:pPr>
            <a:r>
              <a:rPr lang="sk-SK" dirty="0"/>
              <a:t>AGENDA</a:t>
            </a:r>
            <a:endParaRPr lang="en-US" dirty="0"/>
          </a:p>
        </p:txBody>
      </p:sp>
      <p:pic>
        <p:nvPicPr>
          <p:cNvPr id="2" name="Picture 1" descr="A logo with a circle in the center&#10;&#10;Description automatically generated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10635596" y="0"/>
            <a:ext cx="1006657" cy="1008000"/>
          </a:xfrm>
          <a:prstGeom prst="rect">
            <a:avLst/>
          </a:prstGeom>
          <a:effectLst/>
        </p:spPr>
      </p:pic>
      <p:sp>
        <p:nvSpPr>
          <p:cNvPr id="10" name="Textfeld 11"/>
          <p:cNvSpPr txBox="1"/>
          <p:nvPr userDrawn="1"/>
        </p:nvSpPr>
        <p:spPr>
          <a:xfrm>
            <a:off x="141469" y="0"/>
            <a:ext cx="450255" cy="2545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fld id="{9E1A0163-7C0F-4EAD-A483-0138766DECC8}" type="slidenum">
              <a:rPr lang="de-DE" smtClean="0">
                <a:solidFill>
                  <a:schemeClr val="bg1"/>
                </a:solidFill>
              </a:rPr>
            </a:fld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heet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8890" imgH="8890" progId="TCLayout.ActiveDocument.1">
                  <p:embed/>
                </p:oleObj>
              </mc:Choice>
              <mc:Fallback>
                <p:oleObj name="think-cell Slide" r:id="rId3" imgW="8890" imgH="8890" progId="TCLayout.ActiveDocument.1">
                  <p:embed/>
                  <p:pic>
                    <p:nvPicPr>
                      <p:cNvPr id="0" name="Objek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e-DE" sz="50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5938" y="1461676"/>
            <a:ext cx="11126315" cy="641201"/>
          </a:xfrm>
        </p:spPr>
        <p:txBody>
          <a:bodyPr vert="horz" wrap="square" anchor="t">
            <a:spAutoFit/>
          </a:bodyPr>
          <a:lstStyle>
            <a:lvl1pPr algn="l">
              <a:lnSpc>
                <a:spcPts val="5000"/>
              </a:lnSpc>
              <a:defRPr sz="5000" cap="all" spc="-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938" y="331200"/>
            <a:ext cx="7561262" cy="676800"/>
          </a:xfrm>
        </p:spPr>
        <p:txBody>
          <a:bodyPr anchor="b"/>
          <a:lstStyle>
            <a:lvl1pPr marL="0" indent="0" algn="l">
              <a:lnSpc>
                <a:spcPts val="2400"/>
              </a:lnSpc>
              <a:buNone/>
              <a:defRPr sz="2400" b="1" cap="all" spc="-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 bwMode="gray">
          <a:xfrm>
            <a:off x="515938" y="1283875"/>
            <a:ext cx="1112631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logo with a circle in the center&#10;&#10;Description automatically generated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10635596" y="0"/>
            <a:ext cx="1006657" cy="1008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Textfeld 11"/>
          <p:cNvSpPr txBox="1"/>
          <p:nvPr userDrawn="1"/>
        </p:nvSpPr>
        <p:spPr>
          <a:xfrm>
            <a:off x="141469" y="0"/>
            <a:ext cx="450255" cy="2545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fld id="{9E1A0163-7C0F-4EAD-A483-0138766DECC8}" type="slidenum">
              <a:rPr lang="de-DE" smtClean="0">
                <a:solidFill>
                  <a:schemeClr val="bg1"/>
                </a:solidFill>
              </a:rPr>
            </a:fld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" imgW="10160" imgH="10160" progId="TCLayout.ActiveDocument.1">
                  <p:embed/>
                </p:oleObj>
              </mc:Choice>
              <mc:Fallback>
                <p:oleObj name="think-cell Slide" r:id="rId3" imgW="10160" imgH="10160" progId="TCLayout.ActiveDocument.1">
                  <p:embed/>
                  <p:pic>
                    <p:nvPicPr>
                      <p:cNvPr id="0" name="Objek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7" y="308713"/>
            <a:ext cx="9144000" cy="677491"/>
          </a:xfrm>
        </p:spPr>
        <p:txBody>
          <a:bodyPr vert="horz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4" Type="http://schemas.openxmlformats.org/officeDocument/2006/relationships/theme" Target="../theme/theme1.xml"/><Relationship Id="rId43" Type="http://schemas.openxmlformats.org/officeDocument/2006/relationships/vmlDrawing" Target="../drawings/vmlDrawing37.vml"/><Relationship Id="rId42" Type="http://schemas.openxmlformats.org/officeDocument/2006/relationships/image" Target="../media/image2.jpeg"/><Relationship Id="rId41" Type="http://schemas.openxmlformats.org/officeDocument/2006/relationships/tags" Target="../tags/tag61.xml"/><Relationship Id="rId40" Type="http://schemas.openxmlformats.org/officeDocument/2006/relationships/image" Target="../media/image11.emf"/><Relationship Id="rId4" Type="http://schemas.openxmlformats.org/officeDocument/2006/relationships/slideLayout" Target="../slideLayouts/slideLayout4.xml"/><Relationship Id="rId39" Type="http://schemas.openxmlformats.org/officeDocument/2006/relationships/oleObject" Target="../embeddings/oleObject37.bin"/><Relationship Id="rId38" Type="http://schemas.openxmlformats.org/officeDocument/2006/relationships/tags" Target="../tags/tag60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38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39" imgW="10160" imgH="10160" progId="TCLayout.ActiveDocument.1">
                  <p:embed/>
                </p:oleObj>
              </mc:Choice>
              <mc:Fallback>
                <p:oleObj name="think-cell Slide" r:id="rId39" imgW="10160" imgH="10160" progId="TCLayout.ActiveDocument.1">
                  <p:embed/>
                  <p:pic>
                    <p:nvPicPr>
                      <p:cNvPr id="0" name="Objekt 4" hidden="1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4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515937" y="328189"/>
            <a:ext cx="9144000" cy="67981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15938" y="1287741"/>
            <a:ext cx="11126316" cy="44860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Mastertextformat bearbeiten</a:t>
            </a:r>
            <a:endParaRPr lang="de-DE" dirty="0"/>
          </a:p>
          <a:p>
            <a:pPr lvl="1"/>
            <a:r>
              <a:rPr lang="de-DE" dirty="0"/>
              <a:t>Zweite Ebene</a:t>
            </a:r>
            <a:endParaRPr lang="de-DE" dirty="0"/>
          </a:p>
          <a:p>
            <a:pPr lvl="2"/>
            <a:r>
              <a:rPr lang="de-DE" dirty="0"/>
              <a:t>Dritte Ebene</a:t>
            </a:r>
            <a:endParaRPr lang="de-DE" dirty="0"/>
          </a:p>
          <a:p>
            <a:pPr lvl="3"/>
            <a:r>
              <a:rPr lang="de-DE" dirty="0"/>
              <a:t>Vierte Ebene</a:t>
            </a:r>
            <a:endParaRPr lang="de-DE" dirty="0"/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pic>
        <p:nvPicPr>
          <p:cNvPr id="6" name="Picture 5" descr="A logo with a circle in the center&#10;&#10;Description automatically generated"/>
          <p:cNvPicPr>
            <a:picLocks noChangeAspect="1"/>
          </p:cNvPicPr>
          <p:nvPr userDrawn="1"/>
        </p:nvPicPr>
        <p:blipFill>
          <a:blip r:embed="rId42" cstate="screen"/>
          <a:stretch>
            <a:fillRect/>
          </a:stretch>
        </p:blipFill>
        <p:spPr>
          <a:xfrm>
            <a:off x="10635596" y="0"/>
            <a:ext cx="1006657" cy="1008000"/>
          </a:xfrm>
          <a:prstGeom prst="rect">
            <a:avLst/>
          </a:prstGeom>
          <a:effectLst/>
        </p:spPr>
      </p:pic>
      <p:sp>
        <p:nvSpPr>
          <p:cNvPr id="12" name="Textfeld 11"/>
          <p:cNvSpPr txBox="1"/>
          <p:nvPr userDrawn="1"/>
        </p:nvSpPr>
        <p:spPr>
          <a:xfrm>
            <a:off x="141469" y="0"/>
            <a:ext cx="450255" cy="2545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fld id="{9E1A0163-7C0F-4EAD-A483-0138766DECC8}" type="slidenum">
              <a:rPr lang="de-DE" smtClean="0"/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ts val="0"/>
        </a:spcBef>
        <a:buNone/>
        <a:defRPr sz="2400" b="1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1655" indent="-269875" algn="l" defTabSz="9144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08355" indent="-269875" algn="l" defTabSz="9144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indent="-269875" algn="l" defTabSz="9144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50010" indent="-269875" algn="l" defTabSz="9144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8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emf"/><Relationship Id="rId2" Type="http://schemas.openxmlformats.org/officeDocument/2006/relationships/oleObject" Target="../embeddings/oleObject38.bin"/><Relationship Id="rId1" Type="http://schemas.openxmlformats.org/officeDocument/2006/relationships/tags" Target="../tags/tag6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think-cell Slide" r:id="rId2" imgW="11430" imgH="11430" progId="TCLayout.ActiveDocument.1">
                  <p:embed/>
                </p:oleObj>
              </mc:Choice>
              <mc:Fallback>
                <p:oleObj name="think-cell Slide" r:id="rId2" imgW="11430" imgH="11430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itle 46"/>
          <p:cNvSpPr>
            <a:spLocks noGrp="1"/>
          </p:cNvSpPr>
          <p:nvPr>
            <p:ph type="title"/>
          </p:nvPr>
        </p:nvSpPr>
        <p:spPr>
          <a:xfrm>
            <a:off x="288924" y="2677322"/>
            <a:ext cx="11486764" cy="2870200"/>
          </a:xfrm>
        </p:spPr>
        <p:txBody>
          <a:bodyPr/>
          <a:lstStyle/>
          <a:p>
            <a:r>
              <a:rPr lang="ru-RU" dirty="0"/>
              <a:t>СВЕТОДИОДНАЯ ПАНЕЛЬ </a:t>
            </a:r>
            <a:r>
              <a:rPr lang="en-US" dirty="0"/>
              <a:t>LEDVANCE</a:t>
            </a:r>
            <a:r>
              <a:rPr lang="ru-RU" dirty="0"/>
              <a:t> </a:t>
            </a:r>
            <a:r>
              <a:rPr lang="en-US" dirty="0"/>
              <a:t>ECO IP 54</a:t>
            </a:r>
            <a:endParaRPr lang="en-US" dirty="0"/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10"/>
          </p:nvPr>
        </p:nvSpPr>
        <p:spPr>
          <a:xfrm>
            <a:off x="288924" y="5797572"/>
            <a:ext cx="10515601" cy="715963"/>
          </a:xfrm>
        </p:spPr>
        <p:txBody>
          <a:bodyPr/>
          <a:lstStyle/>
          <a:p>
            <a:r>
              <a:rPr lang="ru-RU" dirty="0"/>
              <a:t>Новинка!</a:t>
            </a:r>
            <a:endParaRPr lang="de-D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38009" y="409330"/>
            <a:ext cx="9144000" cy="677491"/>
          </a:xfrm>
        </p:spPr>
        <p:txBody>
          <a:bodyPr/>
          <a:lstStyle/>
          <a:p>
            <a:r>
              <a:rPr lang="en-US" dirty="0"/>
              <a:t>ECO CLASS PANEL</a:t>
            </a:r>
            <a:r>
              <a:rPr lang="ru-RU" dirty="0"/>
              <a:t> </a:t>
            </a:r>
            <a:br>
              <a:rPr lang="en-US" dirty="0"/>
            </a:br>
            <a:endParaRPr lang="ru-RU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72321" y="5232567"/>
          <a:ext cx="11247357" cy="1278134"/>
        </p:xfrm>
        <a:graphic>
          <a:graphicData uri="http://schemas.openxmlformats.org/drawingml/2006/table">
            <a:tbl>
              <a:tblPr/>
              <a:tblGrid>
                <a:gridCol w="1808359"/>
                <a:gridCol w="3089973"/>
                <a:gridCol w="1203767"/>
                <a:gridCol w="1296365"/>
                <a:gridCol w="2106592"/>
                <a:gridCol w="1742301"/>
              </a:tblGrid>
              <a:tr h="5696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FF6600"/>
                          </a:highlight>
                          <a:latin typeface="Arial" panose="020B0604020202020204" pitchFamily="34" charset="0"/>
                        </a:rPr>
                        <a:t>EAN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highlight>
                          <a:srgbClr val="FF66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2596" marR="2596" marT="2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FF6600"/>
                          </a:highlight>
                          <a:latin typeface="Arial" panose="020B0604020202020204" pitchFamily="34" charset="0"/>
                        </a:rPr>
                        <a:t>Наименование продукта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highlight>
                          <a:srgbClr val="FF66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2596" marR="2596" marT="2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FF6600"/>
                          </a:highlight>
                          <a:latin typeface="Arial" panose="020B0604020202020204" pitchFamily="34" charset="0"/>
                        </a:rPr>
                        <a:t>Мощность [Вт]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highlight>
                          <a:srgbClr val="FF66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2596" marR="2596" marT="2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FF6600"/>
                          </a:highlight>
                          <a:latin typeface="Arial" panose="020B0604020202020204" pitchFamily="34" charset="0"/>
                        </a:rPr>
                        <a:t>Световой поток [Лм]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highlight>
                          <a:srgbClr val="FF66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2596" marR="2596" marT="2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FF6600"/>
                          </a:highlight>
                          <a:latin typeface="Arial" panose="020B0604020202020204" pitchFamily="34" charset="0"/>
                        </a:rPr>
                        <a:t>Цветовая температура [К]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highlight>
                          <a:srgbClr val="FF66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2596" marR="2596" marT="2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FF6600"/>
                          </a:highlight>
                          <a:latin typeface="Arial" panose="020B0604020202020204" pitchFamily="34" charset="0"/>
                        </a:rPr>
                        <a:t>Д х Ш х В, мм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highlight>
                          <a:srgbClr val="FF66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2596" marR="2596" marT="2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</a:tr>
              <a:tr h="291534">
                <a:tc rowSpan="2"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effectLst/>
                        </a:rPr>
                        <a:t>4607194233441</a:t>
                      </a:r>
                      <a:endParaRPr lang="en-US" sz="1400" b="1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PANEL IP54 ECO 600 33W 840</a:t>
                      </a:r>
                      <a:endParaRPr lang="en-US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33</a:t>
                      </a:r>
                      <a:endParaRPr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2596" marR="2596" marT="259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4 000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4000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2596" marR="2596" marT="259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4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595 х 595 х 32</a:t>
                      </a:r>
                      <a:endParaRPr lang="ru-RU" sz="16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6" marR="2596" marT="259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7228">
                <a:tc vMerge="1"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cPr marL="6350" marR="6350" marT="635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cPr marL="2596" marR="2596" marT="259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cPr marL="6350" marR="6350" marT="635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6" marR="2596" marT="259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BED4"/>
                    </a:solidFill>
                  </a:tcPr>
                </a:tc>
                <a:tc vMerge="1">
                  <a:tcPr marL="2596" marR="2596" marT="259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effectLst/>
                        </a:rPr>
                        <a:t>4607194233458</a:t>
                      </a:r>
                      <a:endParaRPr lang="en-US" sz="1400" b="1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PANEL IP54 ECO 600 33W 865</a:t>
                      </a:r>
                      <a:endParaRPr lang="en-US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cPr marL="2596" marR="2596" marT="259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cPr marL="6350" marR="6350" marT="635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cPr marL="2596" marR="2596" marT="259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BED4"/>
                    </a:solidFill>
                  </a:tcPr>
                </a:tc>
                <a:tc vMerge="1">
                  <a:tcPr marL="2596" marR="2596" marT="259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Oval 9"/>
          <p:cNvSpPr/>
          <p:nvPr/>
        </p:nvSpPr>
        <p:spPr>
          <a:xfrm>
            <a:off x="1743263" y="3933661"/>
            <a:ext cx="1159727" cy="112498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С</a:t>
            </a:r>
            <a:r>
              <a:rPr lang="en-US" sz="2800" b="1" dirty="0">
                <a:solidFill>
                  <a:schemeClr val="bg1"/>
                </a:solidFill>
              </a:rPr>
              <a:t>RI80</a:t>
            </a:r>
            <a:endParaRPr lang="ru-RU" sz="2800" b="1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63825" y="3921197"/>
            <a:ext cx="2258657" cy="1124988"/>
            <a:chOff x="10465301" y="2155957"/>
            <a:chExt cx="2258657" cy="1124988"/>
          </a:xfrm>
        </p:grpSpPr>
        <p:sp>
          <p:nvSpPr>
            <p:cNvPr id="18" name="Oval 17"/>
            <p:cNvSpPr/>
            <p:nvPr/>
          </p:nvSpPr>
          <p:spPr>
            <a:xfrm>
              <a:off x="10465301" y="2155957"/>
              <a:ext cx="1159727" cy="11249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ru-RU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594519" y="2255139"/>
              <a:ext cx="5505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</a:rPr>
                <a:t>5</a:t>
              </a:r>
              <a:endParaRPr lang="ru-RU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898961" y="2537911"/>
              <a:ext cx="18249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solidFill>
                    <a:schemeClr val="bg1"/>
                  </a:solidFill>
                </a:rPr>
                <a:t>лет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577403" y="2723915"/>
              <a:ext cx="18249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solidFill>
                    <a:schemeClr val="bg1"/>
                  </a:solidFill>
                </a:rPr>
                <a:t>гарантии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014205" y="3921575"/>
            <a:ext cx="1406598" cy="1124988"/>
            <a:chOff x="8839764" y="3480402"/>
            <a:chExt cx="1406598" cy="1124988"/>
          </a:xfrm>
        </p:grpSpPr>
        <p:sp>
          <p:nvSpPr>
            <p:cNvPr id="17" name="Oval 16"/>
            <p:cNvSpPr/>
            <p:nvPr/>
          </p:nvSpPr>
          <p:spPr>
            <a:xfrm>
              <a:off x="8839764" y="3480402"/>
              <a:ext cx="1159727" cy="11249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ru-RU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974735" y="3554201"/>
              <a:ext cx="127162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IP</a:t>
              </a:r>
              <a:r>
                <a:rPr lang="ru-RU" sz="2800" b="1" dirty="0">
                  <a:solidFill>
                    <a:schemeClr val="bg1"/>
                  </a:solidFill>
                </a:rPr>
                <a:t>20</a:t>
              </a:r>
              <a:endParaRPr lang="en-US" sz="2800" b="1" dirty="0">
                <a:solidFill>
                  <a:schemeClr val="bg1"/>
                </a:solidFill>
              </a:endParaRPr>
            </a:p>
            <a:p>
              <a:r>
                <a:rPr lang="en-US" sz="2800" b="1" dirty="0">
                  <a:solidFill>
                    <a:schemeClr val="bg1"/>
                  </a:solidFill>
                </a:rPr>
                <a:t>IP</a:t>
              </a:r>
              <a:r>
                <a:rPr lang="ru-RU" sz="2800" b="1" dirty="0">
                  <a:solidFill>
                    <a:schemeClr val="bg1"/>
                  </a:solidFill>
                </a:rPr>
                <a:t>54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Inhaltsplatzhalter 2"/>
          <p:cNvSpPr txBox="1"/>
          <p:nvPr/>
        </p:nvSpPr>
        <p:spPr bwMode="gray">
          <a:xfrm>
            <a:off x="4638262" y="986332"/>
            <a:ext cx="7182030" cy="40723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6700" indent="-2667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1655" indent="-274955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355" indent="-2667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5055" indent="-2667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755" indent="-2667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>
              <a:lnSpc>
                <a:spcPct val="100000"/>
              </a:lnSpc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IP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54 </a:t>
            </a:r>
            <a:r>
              <a:rPr kumimoji="0" lang="ru-RU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lang="ru-RU" altLang="zh-CN" sz="2400" dirty="0"/>
              <a:t>необходимая защита для помещений, требующих влажной уборки. Задняя стенка 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/>
              </a:rPr>
              <a:t>IP20</a:t>
            </a:r>
            <a:r>
              <a:rPr kumimoji="0" lang="ru-RU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endParaRPr kumimoji="0" lang="ru-RU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Равномерная засветка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ru-RU" sz="2400" b="1" kern="0" dirty="0">
                <a:solidFill>
                  <a:srgbClr val="000000"/>
                </a:solidFill>
                <a:latin typeface="Arial" panose="020B0604020202020204"/>
              </a:rPr>
              <a:t>Повышенная светоотдача 120 лм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/>
              </a:rPr>
              <a:t>/</a:t>
            </a:r>
            <a:r>
              <a:rPr lang="ru-RU" sz="2400" b="1" kern="0" dirty="0">
                <a:solidFill>
                  <a:srgbClr val="000000"/>
                </a:solidFill>
                <a:latin typeface="Arial" panose="020B0604020202020204"/>
              </a:rPr>
              <a:t>Вт</a:t>
            </a:r>
            <a:endParaRPr lang="ru-RU" sz="2400" b="1" kern="0" dirty="0">
              <a:solidFill>
                <a:srgbClr val="000000"/>
              </a:solidFill>
              <a:latin typeface="Arial" panose="020B0604020202020204"/>
            </a:endParaRPr>
          </a:p>
          <a:p>
            <a:pPr>
              <a:lnSpc>
                <a:spcPct val="100000"/>
              </a:lnSpc>
              <a:defRPr/>
            </a:pPr>
            <a:r>
              <a:rPr lang="ru-RU" sz="2400" b="1" kern="0" dirty="0">
                <a:solidFill>
                  <a:srgbClr val="000000"/>
                </a:solidFill>
                <a:latin typeface="Arial" panose="020B0604020202020204"/>
              </a:rPr>
              <a:t>Цветопередача С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/>
              </a:rPr>
              <a:t>RI&gt;80</a:t>
            </a:r>
            <a:endParaRPr lang="ru-RU" sz="2400" b="1" kern="0" dirty="0">
              <a:solidFill>
                <a:srgbClr val="000000"/>
              </a:solidFill>
              <a:latin typeface="Arial" panose="020B0604020202020204"/>
            </a:endParaRPr>
          </a:p>
          <a:p>
            <a:pPr>
              <a:lnSpc>
                <a:spcPct val="100000"/>
              </a:lnSpc>
              <a:defRPr/>
            </a:pPr>
            <a:r>
              <a:rPr lang="ru-RU" sz="2400" b="1" kern="0" dirty="0">
                <a:solidFill>
                  <a:srgbClr val="000000"/>
                </a:solidFill>
                <a:latin typeface="Arial" panose="020B0604020202020204"/>
              </a:rPr>
              <a:t>КП 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/>
              </a:rPr>
              <a:t>&lt; 5%</a:t>
            </a:r>
            <a:endParaRPr lang="ru-RU" sz="2400" b="1" kern="0" dirty="0">
              <a:solidFill>
                <a:srgbClr val="000000"/>
              </a:solidFill>
              <a:latin typeface="Arial" panose="020B060402020202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ru-RU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Экономия электроэнергии до 60% благодаря высокой светоотдаче</a:t>
            </a:r>
            <a:endParaRPr kumimoji="0" lang="ru-RU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ru-RU" sz="2400" kern="0" dirty="0">
                <a:solidFill>
                  <a:srgbClr val="000000"/>
                </a:solidFill>
                <a:latin typeface="Arial" panose="020B0604020202020204"/>
              </a:rPr>
              <a:t>Срок службы 50 000 часов</a:t>
            </a:r>
            <a:endParaRPr kumimoji="0" lang="ru-RU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37" b="20020"/>
          <a:stretch>
            <a:fillRect/>
          </a:stretch>
        </p:blipFill>
        <p:spPr bwMode="auto">
          <a:xfrm>
            <a:off x="463825" y="1017389"/>
            <a:ext cx="3555221" cy="213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 bwMode="gray">
          <a:xfrm>
            <a:off x="3213652" y="4482529"/>
            <a:ext cx="81202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494463" y="188196"/>
            <a:ext cx="4065233" cy="677491"/>
          </a:xfrm>
        </p:spPr>
        <p:txBody>
          <a:bodyPr/>
          <a:lstStyle/>
          <a:p>
            <a:r>
              <a:rPr lang="ru-RU" sz="3200" dirty="0"/>
              <a:t>Применение </a:t>
            </a:r>
            <a:endParaRPr lang="ru-RU" sz="32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Медицинские учреждения и косметические салоны</a:t>
            </a:r>
            <a:endParaRPr lang="ru-RU" sz="2400" dirty="0"/>
          </a:p>
          <a:p>
            <a:r>
              <a:rPr lang="ru-RU" sz="2400" dirty="0"/>
              <a:t>Помещения с повышенной влажностью</a:t>
            </a:r>
            <a:endParaRPr lang="ru-RU" sz="2400" dirty="0"/>
          </a:p>
          <a:p>
            <a:r>
              <a:rPr lang="ru-RU" sz="2400" dirty="0"/>
              <a:t>Заведения общественного питания</a:t>
            </a:r>
            <a:endParaRPr lang="ru-RU" sz="2400" dirty="0"/>
          </a:p>
          <a:p>
            <a:r>
              <a:rPr lang="ru-RU" sz="2400" dirty="0"/>
              <a:t>Гаражи и складские помещения</a:t>
            </a:r>
            <a:endParaRPr lang="ru-RU" sz="2400" dirty="0"/>
          </a:p>
          <a:p>
            <a:r>
              <a:rPr lang="ru-RU" sz="2400" dirty="0"/>
              <a:t>Сервис центры</a:t>
            </a:r>
            <a:endParaRPr lang="ru-RU" sz="2400" dirty="0"/>
          </a:p>
          <a:p>
            <a:r>
              <a:rPr lang="ru-RU" sz="2400" dirty="0"/>
              <a:t>Офисы и Бизнес центры</a:t>
            </a:r>
            <a:endParaRPr lang="ru-RU" sz="2400" dirty="0"/>
          </a:p>
          <a:p>
            <a:endParaRPr lang="ru-RU" dirty="0"/>
          </a:p>
        </p:txBody>
      </p:sp>
      <p:pic>
        <p:nvPicPr>
          <p:cNvPr id="2" name="Picture 2" descr="Освещение операционных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1"/>
          <a:stretch>
            <a:fillRect/>
          </a:stretch>
        </p:blipFill>
        <p:spPr bwMode="auto">
          <a:xfrm>
            <a:off x="114532" y="457200"/>
            <a:ext cx="5802081" cy="618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Прямоугольник, черный, багет, рамка&#10;&#10;Содержимое, созданное искусственным интеллектом, может быть неверным.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4" t="17223" r="29167" b="23703"/>
          <a:stretch>
            <a:fillRect/>
          </a:stretch>
        </p:blipFill>
        <p:spPr>
          <a:xfrm>
            <a:off x="429568" y="1240732"/>
            <a:ext cx="1761637" cy="17264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3477" y="764190"/>
            <a:ext cx="2548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Крепежные отверстия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560095" y="1103595"/>
            <a:ext cx="433392" cy="623574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589647" y="1081508"/>
            <a:ext cx="403840" cy="1411826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990791" y="1067859"/>
            <a:ext cx="2320628" cy="20774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1018464" y="1103595"/>
            <a:ext cx="994222" cy="616432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 flipV="1">
            <a:off x="993487" y="1103595"/>
            <a:ext cx="1036725" cy="132543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: скругленные углы 32"/>
          <p:cNvSpPr/>
          <p:nvPr/>
        </p:nvSpPr>
        <p:spPr>
          <a:xfrm>
            <a:off x="3986538" y="4663465"/>
            <a:ext cx="7726633" cy="1152525"/>
          </a:xfrm>
          <a:prstGeom prst="round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</a:rPr>
              <a:t>1. Собрать рамку и закрепить на поверхности</a:t>
            </a:r>
            <a:endParaRPr lang="ru-RU" sz="1600" dirty="0">
              <a:solidFill>
                <a:schemeClr val="tx1"/>
              </a:solidFill>
            </a:endParaRPr>
          </a:p>
          <a:p>
            <a:r>
              <a:rPr lang="ru-RU" sz="1600" dirty="0">
                <a:solidFill>
                  <a:schemeClr val="tx1"/>
                </a:solidFill>
              </a:rPr>
              <a:t>2. Снять торцевую часть рамки, подключить и установить светильник в рамку</a:t>
            </a:r>
            <a:endParaRPr lang="ru-RU" sz="1600" dirty="0">
              <a:solidFill>
                <a:schemeClr val="tx1"/>
              </a:solidFill>
            </a:endParaRPr>
          </a:p>
          <a:p>
            <a:r>
              <a:rPr lang="ru-RU" sz="1600" dirty="0">
                <a:solidFill>
                  <a:schemeClr val="tx1"/>
                </a:solidFill>
              </a:rPr>
              <a:t>3. Установить торцевую часть рамки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35" name="Рисунок 34" descr="Изображение выглядит как Прямоугольник, багет, рамка, черно-белый&#10;&#10;Содержимое, созданное искусственным интеллектом, может быть неверным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3" t="19513" r="16759" b="24097"/>
          <a:stretch>
            <a:fillRect/>
          </a:stretch>
        </p:blipFill>
        <p:spPr>
          <a:xfrm>
            <a:off x="3213583" y="981116"/>
            <a:ext cx="1711574" cy="1726459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лампа, Флюоресцентная лампа, свет, дизайн&#10;&#10;Содержимое, созданное искусственным интеллектом, может быть неверным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" t="18197" r="3337" b="10173"/>
          <a:stretch>
            <a:fillRect/>
          </a:stretch>
        </p:blipFill>
        <p:spPr>
          <a:xfrm>
            <a:off x="3257051" y="2942442"/>
            <a:ext cx="1653956" cy="1653956"/>
          </a:xfrm>
          <a:custGeom>
            <a:avLst/>
            <a:gdLst>
              <a:gd name="connsiteX0" fmla="*/ 938648 w 1877296"/>
              <a:gd name="connsiteY0" fmla="*/ 0 h 1877296"/>
              <a:gd name="connsiteX1" fmla="*/ 1877296 w 1877296"/>
              <a:gd name="connsiteY1" fmla="*/ 938648 h 1877296"/>
              <a:gd name="connsiteX2" fmla="*/ 938648 w 1877296"/>
              <a:gd name="connsiteY2" fmla="*/ 1877296 h 1877296"/>
              <a:gd name="connsiteX3" fmla="*/ 0 w 1877296"/>
              <a:gd name="connsiteY3" fmla="*/ 938648 h 1877296"/>
              <a:gd name="connsiteX4" fmla="*/ 938648 w 1877296"/>
              <a:gd name="connsiteY4" fmla="*/ 0 h 1877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7296" h="1877296">
                <a:moveTo>
                  <a:pt x="938648" y="0"/>
                </a:moveTo>
                <a:cubicBezTo>
                  <a:pt x="1457049" y="0"/>
                  <a:pt x="1877296" y="420247"/>
                  <a:pt x="1877296" y="938648"/>
                </a:cubicBezTo>
                <a:cubicBezTo>
                  <a:pt x="1877296" y="1457049"/>
                  <a:pt x="1457049" y="1877296"/>
                  <a:pt x="938648" y="1877296"/>
                </a:cubicBezTo>
                <a:cubicBezTo>
                  <a:pt x="420247" y="1877296"/>
                  <a:pt x="0" y="1457049"/>
                  <a:pt x="0" y="938648"/>
                </a:cubicBezTo>
                <a:cubicBezTo>
                  <a:pt x="0" y="420247"/>
                  <a:pt x="420247" y="0"/>
                  <a:pt x="938648" y="0"/>
                </a:cubicBezTo>
                <a:close/>
              </a:path>
            </a:pathLst>
          </a:custGeom>
          <a:ln>
            <a:solidFill>
              <a:schemeClr val="accent2"/>
            </a:solidFill>
          </a:ln>
        </p:spPr>
      </p:pic>
      <p:cxnSp>
        <p:nvCxnSpPr>
          <p:cNvPr id="43" name="Прямая соединительная линия 42"/>
          <p:cNvCxnSpPr/>
          <p:nvPr/>
        </p:nvCxnSpPr>
        <p:spPr>
          <a:xfrm>
            <a:off x="3374576" y="2707553"/>
            <a:ext cx="281294" cy="310245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6" name="Рисунок 55" descr="Изображение выглядит как лампа, дизайн&#10;&#10;Содержимое, созданное искусственным интеллектом, может быть неверным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0" b="18248"/>
          <a:stretch>
            <a:fillRect/>
          </a:stretch>
        </p:blipFill>
        <p:spPr>
          <a:xfrm>
            <a:off x="6360309" y="2889364"/>
            <a:ext cx="1570130" cy="1588594"/>
          </a:xfrm>
          <a:custGeom>
            <a:avLst/>
            <a:gdLst>
              <a:gd name="connsiteX0" fmla="*/ 1373484 w 2746968"/>
              <a:gd name="connsiteY0" fmla="*/ 0 h 2779270"/>
              <a:gd name="connsiteX1" fmla="*/ 2746968 w 2746968"/>
              <a:gd name="connsiteY1" fmla="*/ 1414366 h 2779270"/>
              <a:gd name="connsiteX2" fmla="*/ 2685219 w 2746968"/>
              <a:gd name="connsiteY2" fmla="*/ 1834956 h 2779270"/>
              <a:gd name="connsiteX3" fmla="*/ 2643730 w 2746968"/>
              <a:gd name="connsiteY3" fmla="*/ 1951686 h 2779270"/>
              <a:gd name="connsiteX4" fmla="*/ 2595398 w 2746968"/>
              <a:gd name="connsiteY4" fmla="*/ 2052018 h 2779270"/>
              <a:gd name="connsiteX5" fmla="*/ 1373484 w 2746968"/>
              <a:gd name="connsiteY5" fmla="*/ 2779270 h 2779270"/>
              <a:gd name="connsiteX6" fmla="*/ 151571 w 2746968"/>
              <a:gd name="connsiteY6" fmla="*/ 2052018 h 2779270"/>
              <a:gd name="connsiteX7" fmla="*/ 103238 w 2746968"/>
              <a:gd name="connsiteY7" fmla="*/ 1951686 h 2779270"/>
              <a:gd name="connsiteX8" fmla="*/ 61749 w 2746968"/>
              <a:gd name="connsiteY8" fmla="*/ 1834956 h 2779270"/>
              <a:gd name="connsiteX9" fmla="*/ 0 w 2746968"/>
              <a:gd name="connsiteY9" fmla="*/ 1414366 h 2779270"/>
              <a:gd name="connsiteX10" fmla="*/ 1373484 w 2746968"/>
              <a:gd name="connsiteY10" fmla="*/ 0 h 277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46968" h="2779270">
                <a:moveTo>
                  <a:pt x="1373484" y="0"/>
                </a:moveTo>
                <a:cubicBezTo>
                  <a:pt x="2132038" y="0"/>
                  <a:pt x="2746968" y="633233"/>
                  <a:pt x="2746968" y="1414366"/>
                </a:cubicBezTo>
                <a:cubicBezTo>
                  <a:pt x="2746968" y="1560829"/>
                  <a:pt x="2725349" y="1702092"/>
                  <a:pt x="2685219" y="1834956"/>
                </a:cubicBezTo>
                <a:lnTo>
                  <a:pt x="2643730" y="1951686"/>
                </a:lnTo>
                <a:lnTo>
                  <a:pt x="2595398" y="2052018"/>
                </a:lnTo>
                <a:cubicBezTo>
                  <a:pt x="2360078" y="2485202"/>
                  <a:pt x="1901123" y="2779270"/>
                  <a:pt x="1373484" y="2779270"/>
                </a:cubicBezTo>
                <a:cubicBezTo>
                  <a:pt x="845846" y="2779270"/>
                  <a:pt x="386891" y="2485202"/>
                  <a:pt x="151571" y="2052018"/>
                </a:cubicBezTo>
                <a:lnTo>
                  <a:pt x="103238" y="1951686"/>
                </a:lnTo>
                <a:lnTo>
                  <a:pt x="61749" y="1834956"/>
                </a:lnTo>
                <a:cubicBezTo>
                  <a:pt x="21619" y="1702092"/>
                  <a:pt x="0" y="1560829"/>
                  <a:pt x="0" y="1414366"/>
                </a:cubicBezTo>
                <a:cubicBezTo>
                  <a:pt x="0" y="633233"/>
                  <a:pt x="614930" y="0"/>
                  <a:pt x="1373484" y="0"/>
                </a:cubicBezTo>
                <a:close/>
              </a:path>
            </a:pathLst>
          </a:custGeom>
          <a:ln w="9525" cap="rnd">
            <a:solidFill>
              <a:schemeClr val="accent2"/>
            </a:solidFill>
          </a:ln>
          <a:effectLst/>
        </p:spPr>
      </p:pic>
      <p:pic>
        <p:nvPicPr>
          <p:cNvPr id="48" name="Рисунок 47" descr="Изображение выглядит как Прямоугольник, зарисовка, текст, дизайн&#10;&#10;Содержимое, созданное искусственным интеллектом, может быть неверным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1" t="18195" r="7037" b="16077"/>
          <a:stretch>
            <a:fillRect/>
          </a:stretch>
        </p:blipFill>
        <p:spPr>
          <a:xfrm>
            <a:off x="5991004" y="958192"/>
            <a:ext cx="1896454" cy="1931172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Прямоугольник, текст, зарисовка, черно-белый&#10;&#10;Содержимое, созданное искусственным интеллектом, может быть неверным.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2" t="26445" r="15764" b="23444"/>
          <a:stretch>
            <a:fillRect/>
          </a:stretch>
        </p:blipFill>
        <p:spPr>
          <a:xfrm>
            <a:off x="8953305" y="1025501"/>
            <a:ext cx="1908832" cy="1854982"/>
          </a:xfrm>
          <a:prstGeom prst="rect">
            <a:avLst/>
          </a:prstGeom>
        </p:spPr>
      </p:pic>
      <p:sp>
        <p:nvSpPr>
          <p:cNvPr id="53" name="Блок-схема: узел 52"/>
          <p:cNvSpPr/>
          <p:nvPr/>
        </p:nvSpPr>
        <p:spPr>
          <a:xfrm>
            <a:off x="5847856" y="2328754"/>
            <a:ext cx="575799" cy="575799"/>
          </a:xfrm>
          <a:prstGeom prst="flowChartConnector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Прямая соединительная линия 53"/>
          <p:cNvCxnSpPr>
            <a:stCxn id="53" idx="4"/>
          </p:cNvCxnSpPr>
          <p:nvPr/>
        </p:nvCxnSpPr>
        <p:spPr>
          <a:xfrm>
            <a:off x="6135756" y="2904553"/>
            <a:ext cx="287899" cy="369317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V="1">
            <a:off x="2392435" y="1952992"/>
            <a:ext cx="835396" cy="1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V="1">
            <a:off x="5133029" y="1944247"/>
            <a:ext cx="835396" cy="1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Блок-схема: узел 58"/>
          <p:cNvSpPr/>
          <p:nvPr/>
        </p:nvSpPr>
        <p:spPr>
          <a:xfrm>
            <a:off x="2605465" y="1207357"/>
            <a:ext cx="472440" cy="457200"/>
          </a:xfrm>
          <a:prstGeom prst="flowChartConnec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Блок-схема: узел 59"/>
          <p:cNvSpPr/>
          <p:nvPr/>
        </p:nvSpPr>
        <p:spPr>
          <a:xfrm>
            <a:off x="5244657" y="1207357"/>
            <a:ext cx="472440" cy="457200"/>
          </a:xfrm>
          <a:prstGeom prst="flowChartConnec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1" name="Прямая со стрелкой 60"/>
          <p:cNvCxnSpPr/>
          <p:nvPr/>
        </p:nvCxnSpPr>
        <p:spPr>
          <a:xfrm flipV="1">
            <a:off x="8022279" y="1944246"/>
            <a:ext cx="835396" cy="1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Блок-схема: узел 61"/>
          <p:cNvSpPr/>
          <p:nvPr/>
        </p:nvSpPr>
        <p:spPr>
          <a:xfrm>
            <a:off x="8267257" y="1207356"/>
            <a:ext cx="472440" cy="457200"/>
          </a:xfrm>
          <a:prstGeom prst="flowChartConnec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7" name="Рисунок 66" descr="Изображение выглядит как дизайн, коробка&#10;&#10;Содержимое, созданное искусственным интеллектом, может быть неверным.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0" t="33394" r="19729" b="20053"/>
          <a:stretch>
            <a:fillRect/>
          </a:stretch>
        </p:blipFill>
        <p:spPr>
          <a:xfrm>
            <a:off x="1305707" y="3010685"/>
            <a:ext cx="1653956" cy="1653956"/>
          </a:xfrm>
          <a:custGeom>
            <a:avLst/>
            <a:gdLst>
              <a:gd name="connsiteX0" fmla="*/ 958253 w 1916506"/>
              <a:gd name="connsiteY0" fmla="*/ 0 h 1916506"/>
              <a:gd name="connsiteX1" fmla="*/ 1916506 w 1916506"/>
              <a:gd name="connsiteY1" fmla="*/ 958253 h 1916506"/>
              <a:gd name="connsiteX2" fmla="*/ 958253 w 1916506"/>
              <a:gd name="connsiteY2" fmla="*/ 1916506 h 1916506"/>
              <a:gd name="connsiteX3" fmla="*/ 0 w 1916506"/>
              <a:gd name="connsiteY3" fmla="*/ 958253 h 1916506"/>
              <a:gd name="connsiteX4" fmla="*/ 958253 w 1916506"/>
              <a:gd name="connsiteY4" fmla="*/ 0 h 1916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6506" h="1916506">
                <a:moveTo>
                  <a:pt x="958253" y="0"/>
                </a:moveTo>
                <a:cubicBezTo>
                  <a:pt x="1487482" y="0"/>
                  <a:pt x="1916506" y="429024"/>
                  <a:pt x="1916506" y="958253"/>
                </a:cubicBezTo>
                <a:cubicBezTo>
                  <a:pt x="1916506" y="1487482"/>
                  <a:pt x="1487482" y="1916506"/>
                  <a:pt x="958253" y="1916506"/>
                </a:cubicBezTo>
                <a:cubicBezTo>
                  <a:pt x="429024" y="1916506"/>
                  <a:pt x="0" y="1487482"/>
                  <a:pt x="0" y="958253"/>
                </a:cubicBezTo>
                <a:cubicBezTo>
                  <a:pt x="0" y="429024"/>
                  <a:pt x="429024" y="0"/>
                  <a:pt x="958253" y="0"/>
                </a:cubicBezTo>
                <a:close/>
              </a:path>
            </a:pathLst>
          </a:custGeom>
          <a:ln>
            <a:solidFill>
              <a:schemeClr val="accent2"/>
            </a:solidFill>
          </a:ln>
        </p:spPr>
      </p:pic>
      <p:cxnSp>
        <p:nvCxnSpPr>
          <p:cNvPr id="68" name="Прямая соединительная линия 67"/>
          <p:cNvCxnSpPr/>
          <p:nvPr/>
        </p:nvCxnSpPr>
        <p:spPr>
          <a:xfrm flipH="1">
            <a:off x="2639030" y="2707553"/>
            <a:ext cx="582907" cy="394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2332188" y="5077423"/>
            <a:ext cx="1189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Фиксатор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>
            <a:off x="2432807" y="5021767"/>
            <a:ext cx="58028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flipH="1" flipV="1">
            <a:off x="2040499" y="4036553"/>
            <a:ext cx="392308" cy="985214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flipV="1">
            <a:off x="2994777" y="3824590"/>
            <a:ext cx="519472" cy="119717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3"/>
          <p:cNvSpPr txBox="1"/>
          <p:nvPr/>
        </p:nvSpPr>
        <p:spPr bwMode="gray">
          <a:xfrm>
            <a:off x="594360" y="-17070"/>
            <a:ext cx="9144000" cy="67749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2400" b="1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/>
              <a:t>Аксессуары. Рамка для накладного монтажа</a:t>
            </a:r>
            <a:endParaRPr lang="ru-RU" sz="32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29568" y="5871744"/>
          <a:ext cx="11283603" cy="826086"/>
        </p:xfrm>
        <a:graphic>
          <a:graphicData uri="http://schemas.openxmlformats.org/drawingml/2006/table">
            <a:tbl>
              <a:tblPr/>
              <a:tblGrid>
                <a:gridCol w="2599374"/>
                <a:gridCol w="4446523"/>
                <a:gridCol w="1731532"/>
                <a:gridCol w="2506174"/>
              </a:tblGrid>
              <a:tr h="5321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FF6600"/>
                          </a:highlight>
                          <a:latin typeface="Arial" panose="020B0604020202020204" pitchFamily="34" charset="0"/>
                        </a:rPr>
                        <a:t>EAN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highlight>
                          <a:srgbClr val="FF66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2596" marR="2596" marT="2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FF6600"/>
                          </a:highlight>
                          <a:latin typeface="Arial" panose="020B0604020202020204" pitchFamily="34" charset="0"/>
                        </a:rPr>
                        <a:t>Наименование продукта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highlight>
                          <a:srgbClr val="FF66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2596" marR="2596" marT="2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FF6600"/>
                          </a:highlight>
                          <a:latin typeface="Arial" panose="020B0604020202020204" pitchFamily="34" charset="0"/>
                        </a:rPr>
                        <a:t>Материал корпуса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highlight>
                          <a:srgbClr val="FF66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2596" marR="2596" marT="2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FF6600"/>
                          </a:highlight>
                          <a:latin typeface="Arial" panose="020B0604020202020204" pitchFamily="34" charset="0"/>
                        </a:rPr>
                        <a:t>Д х Ш х В, мм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highlight>
                          <a:srgbClr val="FF66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2596" marR="2596" marT="2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</a:tr>
              <a:tr h="2939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dirty="0"/>
                        <a:t>4607194237463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PANEL ACC SURFACE-MOUNTING FRAME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пластик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6" marR="2596" marT="259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600 х 600 х 65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6" marR="2596" marT="259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0" name="Блок-схема: узел 29"/>
          <p:cNvSpPr/>
          <p:nvPr/>
        </p:nvSpPr>
        <p:spPr>
          <a:xfrm>
            <a:off x="2969152" y="2118128"/>
            <a:ext cx="575799" cy="575799"/>
          </a:xfrm>
          <a:prstGeom prst="flowChartConnector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ПОЛУЧИТЬ ИНФОРМАЦИЮ ПО ЗАКАЗУ ПРОДУКТА И ЗАДАТЬ ВОПРОС МОЖНО ПО ЭЛЕКТРОННОЙ ПОЧТЕ: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9425" y="6045223"/>
            <a:ext cx="10515600" cy="546078"/>
          </a:xfrm>
        </p:spPr>
        <p:txBody>
          <a:bodyPr/>
          <a:lstStyle/>
          <a:p>
            <a:r>
              <a:rPr lang="en-US" dirty="0"/>
              <a:t>info@temak.by </a:t>
            </a:r>
            <a:endParaRPr lang="ru-RU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THINKCELLSHAPEDONOTDELETE" val="thinkcellActiveDocDoNotDelete"/>
</p:tagLst>
</file>

<file path=ppt/tags/tag10.xml><?xml version="1.0" encoding="utf-8"?>
<p:tagLst xmlns:p="http://schemas.openxmlformats.org/presentationml/2006/main">
  <p:tag name="THINKCELLSHAPEDONOTDELETE" val="thinkcellActiveDocDoNotDelete"/>
</p:tagLst>
</file>

<file path=ppt/tags/tag11.xml><?xml version="1.0" encoding="utf-8"?>
<p:tagLst xmlns:p="http://schemas.openxmlformats.org/presentationml/2006/main">
  <p:tag name="THINKCELLSHAPEDONOTDELETE" val="tefCo4.jOQeKjjU29iDakCw"/>
</p:tagLst>
</file>

<file path=ppt/tags/tag12.xml><?xml version="1.0" encoding="utf-8"?>
<p:tagLst xmlns:p="http://schemas.openxmlformats.org/presentationml/2006/main">
  <p:tag name="THINKCELLSHAPEDONOTDELETE" val="thinkcellActiveDocDoNotDelete"/>
</p:tagLst>
</file>

<file path=ppt/tags/tag13.xml><?xml version="1.0" encoding="utf-8"?>
<p:tagLst xmlns:p="http://schemas.openxmlformats.org/presentationml/2006/main">
  <p:tag name="THINKCELLSHAPEDONOTDELETE" val="tMdeSoRDCTh.FpyVirY3z5A"/>
</p:tagLst>
</file>

<file path=ppt/tags/tag14.xml><?xml version="1.0" encoding="utf-8"?>
<p:tagLst xmlns:p="http://schemas.openxmlformats.org/presentationml/2006/main">
  <p:tag name="THINKCELLSHAPEDONOTDELETE" val="thinkcellActiveDocDoNotDelete"/>
</p:tagLst>
</file>

<file path=ppt/tags/tag15.xml><?xml version="1.0" encoding="utf-8"?>
<p:tagLst xmlns:p="http://schemas.openxmlformats.org/presentationml/2006/main">
  <p:tag name="THINKCELLSHAPEDONOTDELETE" val="tMdeSoRDCTh.FpyVirY3z5A"/>
</p:tagLst>
</file>

<file path=ppt/tags/tag16.xml><?xml version="1.0" encoding="utf-8"?>
<p:tagLst xmlns:p="http://schemas.openxmlformats.org/presentationml/2006/main">
  <p:tag name="THINKCELLSHAPEDONOTDELETE" val="thinkcellActiveDocDoNotDelete"/>
</p:tagLst>
</file>

<file path=ppt/tags/tag17.xml><?xml version="1.0" encoding="utf-8"?>
<p:tagLst xmlns:p="http://schemas.openxmlformats.org/presentationml/2006/main">
  <p:tag name="THINKCELLSHAPEDONOTDELETE" val="tCC93X01SQ7usGa8NWeQzew"/>
</p:tagLst>
</file>

<file path=ppt/tags/tag18.xml><?xml version="1.0" encoding="utf-8"?>
<p:tagLst xmlns:p="http://schemas.openxmlformats.org/presentationml/2006/main">
  <p:tag name="THINKCELLSHAPEDONOTDELETE" val="thinkcellActiveDocDoNotDelete"/>
</p:tagLst>
</file>

<file path=ppt/tags/tag19.xml><?xml version="1.0" encoding="utf-8"?>
<p:tagLst xmlns:p="http://schemas.openxmlformats.org/presentationml/2006/main">
  <p:tag name="THINKCELLSHAPEDONOTDELETE" val="tCC93X01SQ7usGa8NWeQzew"/>
</p:tagLst>
</file>

<file path=ppt/tags/tag2.xml><?xml version="1.0" encoding="utf-8"?>
<p:tagLst xmlns:p="http://schemas.openxmlformats.org/presentationml/2006/main">
  <p:tag name="THINKCELLSHAPEDONOTDELETE" val="thinkcellActiveDocDoNotDelete"/>
</p:tagLst>
</file>

<file path=ppt/tags/tag20.xml><?xml version="1.0" encoding="utf-8"?>
<p:tagLst xmlns:p="http://schemas.openxmlformats.org/presentationml/2006/main">
  <p:tag name="THINKCELLSHAPEDONOTDELETE" val="thinkcellActiveDocDoNotDelete"/>
</p:tagLst>
</file>

<file path=ppt/tags/tag21.xml><?xml version="1.0" encoding="utf-8"?>
<p:tagLst xmlns:p="http://schemas.openxmlformats.org/presentationml/2006/main">
  <p:tag name="THINKCELLSHAPEDONOTDELETE" val="tBMbcyLT4SP6K3QGT3wzs2g"/>
</p:tagLst>
</file>

<file path=ppt/tags/tag22.xml><?xml version="1.0" encoding="utf-8"?>
<p:tagLst xmlns:p="http://schemas.openxmlformats.org/presentationml/2006/main">
  <p:tag name="THINKCELLSHAPEDONOTDELETE" val="thinkcellActiveDocDoNotDelete"/>
</p:tagLst>
</file>

<file path=ppt/tags/tag23.xml><?xml version="1.0" encoding="utf-8"?>
<p:tagLst xmlns:p="http://schemas.openxmlformats.org/presentationml/2006/main">
  <p:tag name="THINKCELLSHAPEDONOTDELETE" val="tBMbcyLT4SP6K3QGT3wzs2g"/>
</p:tagLst>
</file>

<file path=ppt/tags/tag24.xml><?xml version="1.0" encoding="utf-8"?>
<p:tagLst xmlns:p="http://schemas.openxmlformats.org/presentationml/2006/main">
  <p:tag name="THINKCELLSHAPEDONOTDELETE" val="thinkcellActiveDocDoNotDelete"/>
</p:tagLst>
</file>

<file path=ppt/tags/tag25.xml><?xml version="1.0" encoding="utf-8"?>
<p:tagLst xmlns:p="http://schemas.openxmlformats.org/presentationml/2006/main">
  <p:tag name="THINKCELLSHAPEDONOTDELETE" val="tfpTy5MX7RUe0iA.9jXEiTA"/>
</p:tagLst>
</file>

<file path=ppt/tags/tag26.xml><?xml version="1.0" encoding="utf-8"?>
<p:tagLst xmlns:p="http://schemas.openxmlformats.org/presentationml/2006/main">
  <p:tag name="THINKCELLSHAPEDONOTDELETE" val="thinkcellActiveDocDoNotDelete"/>
</p:tagLst>
</file>

<file path=ppt/tags/tag27.xml><?xml version="1.0" encoding="utf-8"?>
<p:tagLst xmlns:p="http://schemas.openxmlformats.org/presentationml/2006/main">
  <p:tag name="THINKCELLSHAPEDONOTDELETE" val="tfpTy5MX7RUe0iA.9jXEiTA"/>
</p:tagLst>
</file>

<file path=ppt/tags/tag28.xml><?xml version="1.0" encoding="utf-8"?>
<p:tagLst xmlns:p="http://schemas.openxmlformats.org/presentationml/2006/main">
  <p:tag name="THINKCELLSHAPEDONOTDELETE" val="thinkcellActiveDocDoNotDelete"/>
</p:tagLst>
</file>

<file path=ppt/tags/tag29.xml><?xml version="1.0" encoding="utf-8"?>
<p:tagLst xmlns:p="http://schemas.openxmlformats.org/presentationml/2006/main">
  <p:tag name="THINKCELLSHAPEDONOTDELETE" val="tCoJB.e8HSViX5Q0s_U91IQ"/>
</p:tagLst>
</file>

<file path=ppt/tags/tag3.xml><?xml version="1.0" encoding="utf-8"?>
<p:tagLst xmlns:p="http://schemas.openxmlformats.org/presentationml/2006/main">
  <p:tag name="THINKCELLSHAPEDONOTDELETE" val="thinkcellActiveDocDoNotDelete"/>
</p:tagLst>
</file>

<file path=ppt/tags/tag30.xml><?xml version="1.0" encoding="utf-8"?>
<p:tagLst xmlns:p="http://schemas.openxmlformats.org/presentationml/2006/main">
  <p:tag name="THINKCELLSHAPEDONOTDELETE" val="thinkcellActiveDocDoNotDelete"/>
</p:tagLst>
</file>

<file path=ppt/tags/tag31.xml><?xml version="1.0" encoding="utf-8"?>
<p:tagLst xmlns:p="http://schemas.openxmlformats.org/presentationml/2006/main">
  <p:tag name="THINKCELLSHAPEDONOTDELETE" val="tEJfEhO7uQJ6u1epakZAFhg"/>
</p:tagLst>
</file>

<file path=ppt/tags/tag32.xml><?xml version="1.0" encoding="utf-8"?>
<p:tagLst xmlns:p="http://schemas.openxmlformats.org/presentationml/2006/main">
  <p:tag name="THINKCELLSHAPEDONOTDELETE" val="thinkcellActiveDocDoNotDelete"/>
</p:tagLst>
</file>

<file path=ppt/tags/tag33.xml><?xml version="1.0" encoding="utf-8"?>
<p:tagLst xmlns:p="http://schemas.openxmlformats.org/presentationml/2006/main">
  <p:tag name="THINKCELLSHAPEDONOTDELETE" val="tkxSBxD_oTdKpquzhlUYsTw"/>
</p:tagLst>
</file>

<file path=ppt/tags/tag34.xml><?xml version="1.0" encoding="utf-8"?>
<p:tagLst xmlns:p="http://schemas.openxmlformats.org/presentationml/2006/main">
  <p:tag name="THINKCELLSHAPEDONOTDELETE" val="thinkcellActiveDocDoNotDelete"/>
</p:tagLst>
</file>

<file path=ppt/tags/tag35.xml><?xml version="1.0" encoding="utf-8"?>
<p:tagLst xmlns:p="http://schemas.openxmlformats.org/presentationml/2006/main">
  <p:tag name="THINKCELLSHAPEDONOTDELETE" val="tdGY5k_6XQo.oP0ef1pb0pw"/>
</p:tagLst>
</file>

<file path=ppt/tags/tag36.xml><?xml version="1.0" encoding="utf-8"?>
<p:tagLst xmlns:p="http://schemas.openxmlformats.org/presentationml/2006/main">
  <p:tag name="THINKCELLSHAPEDONOTDELETE" val="thinkcellActiveDocDoNotDelete"/>
</p:tagLst>
</file>

<file path=ppt/tags/tag37.xml><?xml version="1.0" encoding="utf-8"?>
<p:tagLst xmlns:p="http://schemas.openxmlformats.org/presentationml/2006/main">
  <p:tag name="THINKCELLSHAPEDONOTDELETE" val="tRDIbu8mNSRmtpYiIyypg7g"/>
</p:tagLst>
</file>

<file path=ppt/tags/tag38.xml><?xml version="1.0" encoding="utf-8"?>
<p:tagLst xmlns:p="http://schemas.openxmlformats.org/presentationml/2006/main">
  <p:tag name="THINKCELLSHAPEDONOTDELETE" val="thinkcellActiveDocDoNotDelete"/>
</p:tagLst>
</file>

<file path=ppt/tags/tag39.xml><?xml version="1.0" encoding="utf-8"?>
<p:tagLst xmlns:p="http://schemas.openxmlformats.org/presentationml/2006/main">
  <p:tag name="THINKCELLSHAPEDONOTDELETE" val="t2z13HgEsR4yN3qNS0pVKtw"/>
</p:tagLst>
</file>

<file path=ppt/tags/tag4.xml><?xml version="1.0" encoding="utf-8"?>
<p:tagLst xmlns:p="http://schemas.openxmlformats.org/presentationml/2006/main">
  <p:tag name="THINKCELLSHAPEDONOTDELETE" val="thinkcellActiveDocDoNotDelete"/>
</p:tagLst>
</file>

<file path=ppt/tags/tag40.xml><?xml version="1.0" encoding="utf-8"?>
<p:tagLst xmlns:p="http://schemas.openxmlformats.org/presentationml/2006/main">
  <p:tag name="THINKCELLSHAPEDONOTDELETE" val="thinkcellActiveDocDoNotDelete"/>
</p:tagLst>
</file>

<file path=ppt/tags/tag41.xml><?xml version="1.0" encoding="utf-8"?>
<p:tagLst xmlns:p="http://schemas.openxmlformats.org/presentationml/2006/main">
  <p:tag name="THINKCELLSHAPEDONOTDELETE" val="t_75GDBl1Qg.LicFT.Tltow"/>
</p:tagLst>
</file>

<file path=ppt/tags/tag42.xml><?xml version="1.0" encoding="utf-8"?>
<p:tagLst xmlns:p="http://schemas.openxmlformats.org/presentationml/2006/main">
  <p:tag name="EE4P_MASTERWIZARD" val="LEDVANCE_LOGO"/>
</p:tagLst>
</file>

<file path=ppt/tags/tag43.xml><?xml version="1.0" encoding="utf-8"?>
<p:tagLst xmlns:p="http://schemas.openxmlformats.org/presentationml/2006/main">
  <p:tag name="THINKCELLSHAPEDONOTDELETE" val="thinkcellActiveDocDoNotDelete"/>
</p:tagLst>
</file>

<file path=ppt/tags/tag44.xml><?xml version="1.0" encoding="utf-8"?>
<p:tagLst xmlns:p="http://schemas.openxmlformats.org/presentationml/2006/main">
  <p:tag name="THINKCELLSHAPEDONOTDELETE" val="t7pxtpl0BQGytLFVaoyJ9cg"/>
</p:tagLst>
</file>

<file path=ppt/tags/tag45.xml><?xml version="1.0" encoding="utf-8"?>
<p:tagLst xmlns:p="http://schemas.openxmlformats.org/presentationml/2006/main">
  <p:tag name="EE4P_MASTERWIZARD" val="LEDVANCE_LOGO"/>
</p:tagLst>
</file>

<file path=ppt/tags/tag46.xml><?xml version="1.0" encoding="utf-8"?>
<p:tagLst xmlns:p="http://schemas.openxmlformats.org/presentationml/2006/main">
  <p:tag name="THINKCELLSHAPEDONOTDELETE" val="thinkcellActiveDocDoNotDelete"/>
</p:tagLst>
</file>

<file path=ppt/tags/tag47.xml><?xml version="1.0" encoding="utf-8"?>
<p:tagLst xmlns:p="http://schemas.openxmlformats.org/presentationml/2006/main">
  <p:tag name="THINKCELLSHAPEDONOTDELETE" val="t_1SKXFk4QbqhlpvC0E7t.A"/>
</p:tagLst>
</file>

<file path=ppt/tags/tag48.xml><?xml version="1.0" encoding="utf-8"?>
<p:tagLst xmlns:p="http://schemas.openxmlformats.org/presentationml/2006/main">
  <p:tag name="THINKCELLSHAPEDONOTDELETE" val="thinkcellActiveDocDoNotDelete"/>
</p:tagLst>
</file>

<file path=ppt/tags/tag49.xml><?xml version="1.0" encoding="utf-8"?>
<p:tagLst xmlns:p="http://schemas.openxmlformats.org/presentationml/2006/main">
  <p:tag name="THINKCELLSHAPEDONOTDELETE" val="tV8RRgMqESgq4l9lwOXEUsA"/>
</p:tagLst>
</file>

<file path=ppt/tags/tag5.xml><?xml version="1.0" encoding="utf-8"?>
<p:tagLst xmlns:p="http://schemas.openxmlformats.org/presentationml/2006/main">
  <p:tag name="THINKCELLSHAPEDONOTDELETE" val="thinkcellActiveDocDoNotDelete"/>
</p:tagLst>
</file>

<file path=ppt/tags/tag50.xml><?xml version="1.0" encoding="utf-8"?>
<p:tagLst xmlns:p="http://schemas.openxmlformats.org/presentationml/2006/main">
  <p:tag name="THINKCELLSHAPEDONOTDELETE" val="thinkcellActiveDocDoNotDelete"/>
</p:tagLst>
</file>

<file path=ppt/tags/tag51.xml><?xml version="1.0" encoding="utf-8"?>
<p:tagLst xmlns:p="http://schemas.openxmlformats.org/presentationml/2006/main">
  <p:tag name="THINKCELLSHAPEDONOTDELETE" val="thinkcellActiveDocDoNotDelete"/>
</p:tagLst>
</file>

<file path=ppt/tags/tag52.xml><?xml version="1.0" encoding="utf-8"?>
<p:tagLst xmlns:p="http://schemas.openxmlformats.org/presentationml/2006/main">
  <p:tag name="THINKCELLSHAPEDONOTDELETE" val="thinkcellActiveDocDoNotDelete"/>
</p:tagLst>
</file>

<file path=ppt/tags/tag53.xml><?xml version="1.0" encoding="utf-8"?>
<p:tagLst xmlns:p="http://schemas.openxmlformats.org/presentationml/2006/main">
  <p:tag name="THINKCELLSHAPEDONOTDELETE" val="thinkcellActiveDocDoNotDelete"/>
</p:tagLst>
</file>

<file path=ppt/tags/tag54.xml><?xml version="1.0" encoding="utf-8"?>
<p:tagLst xmlns:p="http://schemas.openxmlformats.org/presentationml/2006/main">
  <p:tag name="THINKCELLSHAPEDONOTDELETE" val="thinkcellActiveDocDoNotDelete"/>
</p:tagLst>
</file>

<file path=ppt/tags/tag55.xml><?xml version="1.0" encoding="utf-8"?>
<p:tagLst xmlns:p="http://schemas.openxmlformats.org/presentationml/2006/main">
  <p:tag name="THINKCELLSHAPEDONOTDELETE" val="thinkcellActiveDocDoNotDelete"/>
</p:tagLst>
</file>

<file path=ppt/tags/tag56.xml><?xml version="1.0" encoding="utf-8"?>
<p:tagLst xmlns:p="http://schemas.openxmlformats.org/presentationml/2006/main">
  <p:tag name="THINKCELLSHAPEDONOTDELETE" val="thinkcellActiveDocDoNotDelete"/>
</p:tagLst>
</file>

<file path=ppt/tags/tag57.xml><?xml version="1.0" encoding="utf-8"?>
<p:tagLst xmlns:p="http://schemas.openxmlformats.org/presentationml/2006/main">
  <p:tag name="THINKCELLSHAPEDONOTDELETE" val="thinkcellActiveDocDoNotDelete"/>
</p:tagLst>
</file>

<file path=ppt/tags/tag58.xml><?xml version="1.0" encoding="utf-8"?>
<p:tagLst xmlns:p="http://schemas.openxmlformats.org/presentationml/2006/main">
  <p:tag name="THINKCELLSHAPEDONOTDELETE" val="thinkcellActiveDocDoNotDelete"/>
</p:tagLst>
</file>

<file path=ppt/tags/tag59.xml><?xml version="1.0" encoding="utf-8"?>
<p:tagLst xmlns:p="http://schemas.openxmlformats.org/presentationml/2006/main">
  <p:tag name="THINKCELLSHAPEDONOTDELETE" val="tvIBoiCVTSVeiWE1KV9C0ag"/>
</p:tagLst>
</file>

<file path=ppt/tags/tag6.xml><?xml version="1.0" encoding="utf-8"?>
<p:tagLst xmlns:p="http://schemas.openxmlformats.org/presentationml/2006/main">
  <p:tag name="THINKCELLSHAPEDONOTDELETE" val="thinkcellActiveDocDoNotDelete"/>
</p:tagLst>
</file>

<file path=ppt/tags/tag60.xml><?xml version="1.0" encoding="utf-8"?>
<p:tagLst xmlns:p="http://schemas.openxmlformats.org/presentationml/2006/main">
  <p:tag name="THINKCELLSHAPEDONOTDELETE" val="thinkcellActiveDocDoNotDelete"/>
</p:tagLst>
</file>

<file path=ppt/tags/tag61.xml><?xml version="1.0" encoding="utf-8"?>
<p:tagLst xmlns:p="http://schemas.openxmlformats.org/presentationml/2006/main">
  <p:tag name="THINKCELLSHAPEDONOTDELETE" val="tYRgmZ3WgSPW6bAB6yOVogw"/>
</p:tagLst>
</file>

<file path=ppt/tags/tag62.xml><?xml version="1.0" encoding="utf-8"?>
<p:tagLst xmlns:p="http://schemas.openxmlformats.org/presentationml/2006/main">
  <p:tag name="THINKCELLSHAPEDONOTDELETE" val="thinkcellActiveDocDoNotDelete"/>
</p:tagLst>
</file>

<file path=ppt/tags/tag66.xml><?xml version="1.0" encoding="utf-8"?>
<p:tagLst xmlns:p="http://schemas.openxmlformats.org/presentationml/2006/main">
  <p:tag name="EE4P_STYLE_ID" val="6391c4b3-6ff1-44de-b4bb-0a4e39bbacaa"/>
  <p:tag name="THINKCELLPRESENTATIONDONOTDELETE" val="&lt;?xml version=&quot;1.0&quot; encoding=&quot;UTF-16&quot; standalone=&quot;yes&quot;?&gt;&lt;root reqver=&quot;28224&quot;&gt;&lt;version val=&quot;35240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EE4P_AGENDAWIZARD" val="&lt;ee4p&gt;&lt;layouts&gt;&lt;layout name=&quot;Line&quot; id=&quot;1_2&quot;&gt;&lt;standard&gt;&lt;textframe horizontalAnchor=&quot;1&quot; marginBottom=&quot;6&quot; marginLeft=&quot;0&quot; marginRight=&quot;0&quot; marginTop=&quot;6&quot; orientation=&quot;1&quot; verticalAnchor=&quot;1&quot; /&gt;&lt;font name=&quot;Arial&quot; bold=&quot;0&quot; italic=&quot;0&quot; color=&quot;#ffffff&quot; /&gt;&lt;paragraphformat firstLineIndent=&quot;0&quot; leftIndent=&quot;0&quot; rightIndent=&quot;0&quot; lineRuleBefore=&quot;&quot; lineRuleWithin=&quot;&quot; lineRuleAfter=&quot;&quot; spaceBefore=&quot;&quot; spaceWithin=&quot;&quot; spaceAfter=&quot;&quot; /&gt;&lt;fill visible=&quot;0&quot; /&gt;&lt;line visible=&quot;0&quot; /&gt;&lt;bulletformat visible=&quot;0&quot; /&gt;&lt;/standard&gt;&lt;agenda name=&quot;New Agenda&quot; title=&quot;Agenda&quot; subtitle=&quot;&quot; sizingModeId=&quot;2&quot; fontSize=&quot;18&quot; startTime=&quot;540&quot; timeFormatId=&quot;1&quot; startItemNo=&quot;1&quot; createSingleAgendaSlide=&quot;1&quot; createSeparatingSlides=&quot;1&quot; createBackupSlide=&quot;1&quot; /&gt;&lt;columns&gt;&lt;column field=&quot;itemno&quot; label=&quot;No.&quot; checked=&quot;1&quot; leftSpacing=&quot;0&quot; rightSpacing=&quot;0&quot; dock=&quot;1&quot; fixedWidth=&quot;40.000001&quot; /&gt;&lt;column field=&quot;topic&quot; label=&quot;Topic&quot; leftSpacing=&quot;0&quot; rightDistribute=&quot;1&quot; dock=&quot;1&quot; /&gt;&lt;column field=&quot;responsible&quot; label=&quot;Responsible&quot; visible=&quot;1&quot; checked=&quot;1&quot; leftSpacing=&quot;10&quot; rightDistribute=&quot;1&quot; dock=&quot;1&quot; /&gt;&lt;column field=&quot;freecolumn&quot; label=&quot;&quot; visible=&quot;1&quot; checked=&quot;0&quot; leftSpacing=&quot;10&quot; rightDistribute=&quot;1&quot; dock=&quot;1&quot; /&gt;&lt;column field=&quot;timeslot&quot; label=&quot;Time Slot&quot; visible=&quot;1&quot; checked=&quot;1&quot; leftSpacing=&quot;10&quot; rightSpacing=&quot;0&quot; dock=&quot;2&quot; /&gt;&lt;column field=&quot;pageno&quot; label=&quot;Page No.&quot; visible=&quot;1&quot; checked=&quot;0&quot; leftSpacing=&quot;10&quot; rightSpacing=&quot;0&quot; dock=&quot;2&quot; /&gt;&lt;/columns&gt;&lt;position left=&quot;40.62512&quot; top=&quot;143.875&quot; width=&quot;878.7499&quot; height=&quot;344.625&quot; /&gt;&lt;!--&#10;      &lt;subtitle&gt;&#10;        &lt;position left=&quot;31.25&quot; top=&quot;92.00031&quot; width=&quot;657.75&quot; height=&quot;19.25&quot;/&gt;&#10;        &lt;font size=&quot;16&quot;/&gt;&#10;        &lt;textframe marginBottom=&quot;0&quot; marginTop=&quot;0&quot;/&gt;&#10;        &lt;paragraphformat alignment=&quot;1&quot;/&gt;&#10;      &lt;/subtitle&gt;&#10;   --&gt;&lt;settings allowedSizingModeIds=&quot;1|2&quot; allowedFontSizes=&quot;8|9|10.5|11|12|14|16|18&quot; allowedTimeFormatIds=&quot;1|2|3&quot; slideLayout=&quot;11&quot; customLayoutName=&quot;Divider&quot; customLayoutIndex=&quot;&quot; showBreak=&quot;1&quot; singleAgendaSlideSelected=&quot;0&quot; backupSlideTitle=&quot;Backup: %agendaName%&quot; topMargin=&quot;0&quot; leftMargin=&quot;0&quot; allowedLevels=&quot;4&quot; itemNoFormats=&quot;{1}.¦{1}.{2}¦{3:alphaLC}.¦{3:alphaLC}.{4:alphaLC}&quot; /&gt;&lt;!-- Agenda item formats --&gt;&lt;cases&gt;&lt;case level=&quot;1&quot; selected=&quot;0&quot; break=&quot;0&quot; topMinSpacing=&quot;0&quot; topMaxSpacing=&quot;0&quot; bottomMinSpacing=&quot;0&quot; bottomMaxSpacing=&quot;0&quot;&gt;&lt;element type=&quot;line&quot; value=&quot;&quot; filter=&quot;2&quot;&gt;&lt;position left=&quot;0&quot; top=&quot;itemHeight&quot; width=&quot;agendaWidth&quot; height=&quot;0&quot; /&gt;&lt;line style=&quot;1&quot; dashStyle=&quot;1&quot; foreColor=&quot;#ffa37e&quot; transparency=&quot;0&quot; visible=&quot;1&quot; weight=&quot;1&quot; /&gt;&lt;/element&gt;&lt;element type=&quot;line&quot; value=&quot;&quot; filter=&quot;4&quot;&gt;&lt;position left=&quot;0&quot; top=&quot;0&quot; width=&quot;agendaWidth&quot; height=&quot;0&quot; /&gt;&lt;line style=&quot;1&quot; dashStyle=&quot;1&quot; foreColor=&quot;#ffa37e&quot; transparency=&quot;0&quot; visible=&quot;1&quot; weight=&quot;1&quot; /&gt;&lt;/element&gt;&lt;element field=&quot;itemno&quot; type=&quot;autoshape&quot; autoShapeType=&quot;1&quot; indent=&quot;(level-1)*40.000001&quot; indentType=&quot;1&quot;&gt;&lt;textframe marginLeft=&quot;0&quot; marginRight=&quot;0&quot; verticalAnchor=&quot;3&quot; /&gt;&lt;paragraphformat alignment=&quot;1&quot; /&gt;&lt;/element&gt;&lt;element field=&quot;topic&quot; type=&quot;autoshape&quot; autoShapeType=&quot;1&quot; indent=&quot;(level-1)*40.000001&quot; indentType=&quot;2&quot;&gt;&lt;paragraphformat alignment=&quot;1&quot; /&gt;&lt;textframe marginLeft=&quot;0&quot; /&gt;&lt;/element&gt;&lt;element field=&quot;responsible&quot; type=&quot;autoshape&quot; autoShapeType=&quot;1&quot; indent=&quot;(level-1)*40.000001&quot; indentType=&quot;1&quot;&gt;&lt;paragraphformat alignment=&quot;1&quot; /&gt;&lt;/element&gt;&lt;element field=&quot;freecolumn&quot; type=&quot;autoshape&quot; autoShapeType=&quot;1&quot; indent=&quot;(level-1)*40.000001&quot; indentType=&quot;1&quot;&gt;&lt;paragraphformat alignment=&quot;1&quot; /&gt;&lt;/element&gt;&lt;element field=&quot;timeslot&quot; type=&quot;autoshape&quot; autoShapeType=&quot;1&quot;&gt;&lt;paragraphformat alignment=&quot;1&quot; /&gt;&lt;/element&gt;&lt;element field=&quot;pageno&quot; type=&quot;autoshape&quot; autoShapeType=&quot;1&quot;&gt;&lt;paragraphformat alignment=&quot;3&quot; /&gt;&lt;/element&gt;&lt;/case&gt;&lt;case level=&quot;1&quot; selected=&quot;1&quot; break=&quot;0&quot; topMinSpacing=&quot;0&quot; topMaxSpacing=&quot;0&quot; bottomMinSpacing=&quot;0&quot; bottomMaxSpacing=&quot;0&quot;&gt;&lt;element type=&quot;line&quot; value=&quot;&quot; filter=&quot;2&quot;&gt;&lt;position left=&quot;0&quot; top=&quot;itemHeight&quot; width=&quot;agendaWidth&quot; height=&quot;0&quot; /&gt;&lt;line style=&quot;1&quot; dashStyle=&quot;1&quot; foreColor=&quot;#ffa37e&quot; transparency=&quot;0&quot; visible=&quot;1&quot; weight=&quot;1&quot; /&gt;&lt;/element&gt;&lt;element type=&quot;line&quot; value=&quot;&quot; filter=&quot;4&quot;&gt;&lt;position left=&quot;0&quot; top=&quot;0&quot; width=&quot;agendaWidth&quot; height=&quot;0&quot; /&gt;&lt;line style=&quot;1&quot; dashStyle=&quot;1&quot; foreColor=&quot;#ffa37e&quot; transparency=&quot;0&quot; visible=&quot;1&quot; weight=&quot;1&quot; /&gt;&lt;/element&gt;&lt;element field=&quot;itemno&quot; type=&quot;autoshape&quot; autoShapeType=&quot;1&quot; indent=&quot;(level-1)*40.000001&quot; indentType=&quot;1&quot;&gt;&lt;textframe marginLeft=&quot;0&quot; marginRight=&quot;0&quot; verticalAnchor=&quot;3&quot; /&gt;&lt;paragraphformat alignment=&quot;1&quot; /&gt;&lt;font bold=&quot;1&quot; /&gt;&lt;/element&gt;&lt;element field=&quot;topic&quot; type=&quot;autoshape&quot; autoShapeType=&quot;1&quot; indent=&quot;(level-1)*40.000001&quot; indentType=&quot;2&quot;&gt;&lt;paragraphformat alignment=&quot;1&quot; /&gt;&lt;textframe marginLeft=&quot;0&quot; /&gt;&lt;font bold=&quot;1&quot; /&gt;&lt;/element&gt;&lt;element field=&quot;responsible&quot; type=&quot;autoshape&quot; autoShapeType=&quot;1&quot; indent=&quot;(level-1)*40.000001&quot; indentType=&quot;1&quot;&gt;&lt;paragraphformat alignment=&quot;1&quot; /&gt;&lt;font bold=&quot;1&quot; /&gt;&lt;/element&gt;&lt;element field=&quot;freecolumn&quot; type=&quot;autoshape&quot; autoShapeType=&quot;1&quot; indent=&quot;(level-1)*40.000001&quot; indentType=&quot;1&quot;&gt;&lt;paragraphformat alignment=&quot;1&quot; /&gt;&lt;font bold=&quot;1&quot; /&gt;&lt;/element&gt;&lt;element field=&quot;timeslot&quot; type=&quot;autoshape&quot; autoShapeType=&quot;1&quot;&gt;&lt;paragraphformat alignment=&quot;1&quot; /&gt;&lt;font bold=&quot;1&quot; /&gt;&lt;/element&gt;&lt;element field=&quot;pageno&quot; type=&quot;autoshape&quot; autoShapeType=&quot;1&quot;&gt;&lt;paragraphformat alignment=&quot;3&quot; /&gt;&lt;font bold=&quot;1&quot; /&gt;&lt;/element&gt;&lt;/case&gt;&lt;case level=&quot;2&quot; selected=&quot;0&quot; break=&quot;0&quot; topMinSpacing=&quot;0&quot; topMaxSpacing=&quot;0&quot; bottomMinSpacing=&quot;0&quot; bottomMaxSpacing=&quot;0&quot;&gt;&lt;element type=&quot;line&quot; value=&quot;&quot; filter=&quot;2&quot;&gt;&lt;position left=&quot;0&quot; top=&quot;itemHeight&quot; width=&quot;agendaWidth&quot; height=&quot;0&quot; /&gt;&lt;line style=&quot;1&quot; dashStyle=&quot;1&quot; foreColor=&quot;#ffa37e&quot; transparency=&quot;0&quot; visible=&quot;1&quot; weight=&quot;1&quot; /&gt;&lt;/element&gt;&lt;element field=&quot;itemno&quot; type=&quot;autoshape&quot; autoShapeType=&quot;1&quot; indent=&quot;(level-1)*40.000001&quot; indentType=&quot;1&quot;&gt;&lt;textframe marginTop=&quot;0&quot; marginLeft=&quot;0&quot; marginRight=&quot;0&quot; verticalAnchor=&quot;3&quot; /&gt;&lt;paragraphformat alignment=&quot;1&quot; /&gt;&lt;/element&gt;&lt;element field=&quot;topic&quot; type=&quot;autoshape&quot; autoShapeType=&quot;1&quot; indent=&quot;(level-1)*40.000001&quot; indentType=&quot;2&quot;&gt;&lt;paragraphformat alignment=&quot;1&quot; /&gt;&lt;textframe marginTop=&quot;0&quot; /&gt;&lt;/element&gt;&lt;element field=&quot;responsible&quot; type=&quot;autoshape&quot; autoShapeType=&quot;1&quot; indent=&quot;(level-1)*40.000001&quot; indentType=&quot;1&quot;&gt;&lt;paragraphformat alignment=&quot;1&quot; /&gt;&lt;textframe marginTop=&quot;0&quot; /&gt;&lt;/element&gt;&lt;element field=&quot;freecolumn&quot; type=&quot;autoshape&quot; autoShapeType=&quot;1&quot; indent=&quot;(level-1)*40.000001&quot; indentType=&quot;1&quot;&gt;&lt;paragraphformat alignment=&quot;1&quot; /&gt;&lt;textframe marginTop=&quot;0&quot; /&gt;&lt;/element&gt;&lt;element field=&quot;timeslot&quot; type=&quot;autoshape&quot; autoShapeType=&quot;1&quot;&gt;&lt;paragraphformat alignment=&quot;1&quot; /&gt;&lt;textframe marginTop=&quot;0&quot; /&gt;&lt;/element&gt;&lt;element field=&quot;pageno&quot; type=&quot;autoshape&quot; autoShapeType=&quot;1&quot;&gt;&lt;paragraphformat alignment=&quot;3&quot; /&gt;&lt;textframe marginTop=&quot;0&quot; /&gt;&lt;/element&gt;&lt;/case&gt;&lt;case level=&quot;2&quot; selected=&quot;1&quot; break=&quot;0&quot; topMinSpacing=&quot;0&quot; topMaxSpacing=&quot;0&quot; bottomMinSpacing=&quot;0&quot; bottomMaxSpacing=&quot;0&quot;&gt;&lt;element type=&quot;line&quot; value=&quot;&quot; filter=&quot;2&quot;&gt;&lt;position left=&quot;0&quot; top=&quot;itemHeight&quot; width=&quot;agendaWidth&quot; height=&quot;0&quot; /&gt;&lt;line style=&quot;1&quot; dashStyle=&quot;1&quot; foreColor=&quot;#ffa37e&quot; transparency=&quot;0&quot; visible=&quot;1&quot; weight=&quot;1&quot; /&gt;&lt;/element&gt;&lt;element field=&quot;itemno&quot; type=&quot;autoshape&quot; autoShapeType=&quot;1&quot; indent=&quot;(level-1)*40.000001&quot; indentType=&quot;1&quot;&gt;&lt;textframe marginTop=&quot;0&quot; marginRight=&quot;0&quot; verticalAnchor=&quot;3&quot; /&gt;&lt;paragraphformat alignment=&quot;1&quot; /&gt;&lt;font bold=&quot;1&quot; /&gt;&lt;/element&gt;&lt;element field=&quot;topic&quot; type=&quot;autoshape&quot; autoShapeType=&quot;1&quot; indent=&quot;(level-1)*40.000001&quot; indentType=&quot;2&quot;&gt;&lt;paragraphformat alignment=&quot;1&quot; /&gt;&lt;font bold=&quot;1&quot; /&gt;&lt;textframe marginTop=&quot;0&quot; /&gt;&lt;/element&gt;&lt;element field=&quot;responsible&quot; type=&quot;autoshape&quot; autoShapeType=&quot;1&quot; indent=&quot;(level-1)*40.000001&quot; indentType=&quot;1&quot;&gt;&lt;paragraphformat alignment=&quot;1&quot; /&gt;&lt;textframe marginTop=&quot;0&quot; /&gt;&lt;font bold=&quot;1&quot; /&gt;&lt;/element&gt;&lt;element field=&quot;freecolumn&quot; type=&quot;autoshape&quot; autoShapeType=&quot;1&quot; indent=&quot;(level-1)*40.000001&quot; indentType=&quot;1&quot;&gt;&lt;paragraphformat alignment=&quot;1&quot; /&gt;&lt;textframe marginTop=&quot;0&quot; /&gt;&lt;font bold=&quot;1&quot; /&gt;&lt;/element&gt;&lt;element field=&quot;timeslot&quot; type=&quot;autoshape&quot; autoShapeType=&quot;1&quot;&gt;&lt;paragraphformat alignment=&quot;1&quot; /&gt;&lt;textframe marginTop=&quot;0&quot; /&gt;&lt;font bold=&quot;1&quot; /&gt;&lt;/element&gt;&lt;element field=&quot;pageno&quot; type=&quot;autoshape&quot; autoShapeType=&quot;1&quot;&gt;&lt;paragraphformat alignment=&quot;3&quot; /&gt;&lt;textframe marginTop=&quot;0&quot; /&gt;&lt;font bold=&quot;1&quot; /&gt;&lt;/element&gt;&lt;/case&gt;&lt;case level=&quot;1&quot; selected=&quot;0&quot; break=&quot;1&quot; topMinSpacing=&quot;0&quot; topMaxSpacing=&quot;0&quot; bottomMinSpacing=&quot;0&quot; bottomMaxSpacing=&quot;0&quot;&gt;&lt;element type=&quot;line&quot; value=&quot;&quot; filter=&quot;2&quot;&gt;&lt;position left=&quot;0&quot; top=&quot;itemHeight&quot; width=&quot;agendaWidth&quot; height=&quot;0&quot; /&gt;&lt;line style=&quot;1&quot; dashStyle=&quot;1&quot; foreColor=&quot;#ffa37e&quot; transparency=&quot;0&quot; visible=&quot;1&quot; weight=&quot;1&quot; /&gt;&lt;/element&gt;&lt;element type=&quot;line&quot; value=&quot;&quot; filter=&quot;4&quot;&gt;&lt;position left=&quot;0&quot; top=&quot;0&quot; width=&quot;agendaWidth&quot; height=&quot;0&quot; /&gt;&lt;line style=&quot;1&quot; dashStyle=&quot;1&quot; foreColor=&quot;#ffa37e&quot; transparency=&quot;0&quot; visible=&quot;1&quot; weight=&quot;1&quot; /&gt;&lt;/element&gt;&lt;element field=&quot;itemno&quot; type=&quot;autoshape&quot; autoShapeType=&quot;1&quot; indent=&quot;(level-1)*40.000001&quot; indentType=&quot;1&quot;&gt;&lt;textframe marginLeft=&quot;0&quot; marginRight=&quot;0&quot; verticalAnchor=&quot;3&quot; /&gt;&lt;paragraphformat alignment=&quot;1&quot; /&gt;&lt;/element&gt;&lt;element field=&quot;topic&quot; type=&quot;autoshape&quot; autoShapeType=&quot;1&quot; indent=&quot;(level-1)*40.000001&quot; indentType=&quot;2&quot;&gt;&lt;paragraphformat alignment=&quot;1&quot; /&gt;&lt;textframe marginLeft=&quot;0&quot; /&gt;&lt;/element&gt;&lt;element field=&quot;responsible&quot; type=&quot;autoshape&quot; autoShapeType=&quot;1&quot; indent=&quot;(level-1)*40.000001&quot; indentType=&quot;1&quot;&gt;&lt;paragraphformat alignment=&quot;1&quot; /&gt;&lt;/element&gt;&lt;element field=&quot;freecolumn&quot; type=&quot;autoshape&quot; autoShapeType=&quot;1&quot; indent=&quot;(level-1)*40.000001&quot; indentType=&quot;1&quot;&gt;&lt;paragraphformat alignment=&quot;1&quot; /&gt;&lt;/element&gt;&lt;element field=&quot;timeslot&quot; type=&quot;autoshape&quot; autoShapeType=&quot;1&quot;&gt;&lt;paragraphformat alignment=&quot;1&quot; /&gt;&lt;/element&gt;&lt;element field=&quot;pageno&quot; type=&quot;autoshape&quot; autoShapeType=&quot;1&quot;&gt;&lt;paragraphformat alignment=&quot;3&quot; /&gt;&lt;/element&gt;&lt;/case&gt;&lt;case level=&quot;1&quot; selected=&quot;1&quot; break=&quot;1&quot; topMinSpacing=&quot;0&quot; topMaxSpacing=&quot;0&quot; bottomMinSpacing=&quot;0&quot; bottomMaxSpacing=&quot;0&quot;&gt;&lt;element type=&quot;line&quot; value=&quot;&quot; filter=&quot;2&quot;&gt;&lt;position left=&quot;0&quot; top=&quot;itemHeight&quot; width=&quot;agendaWidth&quot; height=&quot;0&quot; /&gt;&lt;line style=&quot;1&quot; dashStyle=&quot;1&quot; foreColor=&quot;#ffa37e&quot; transparency=&quot;0&quot; visible=&quot;1&quot; weight=&quot;1&quot; /&gt;&lt;/element&gt;&lt;element type=&quot;line&quot; value=&quot;&quot; filter=&quot;4&quot;&gt;&lt;position left=&quot;0&quot; top=&quot;0&quot; width=&quot;agendaWidth&quot; height=&quot;0&quot; /&gt;&lt;line style=&quot;1&quot; dashStyle=&quot;1&quot; foreColor=&quot;#ffa37e&quot; transparency=&quot;0&quot; visible=&quot;1&quot; weight=&quot;1&quot; /&gt;&lt;/element&gt;&lt;element field=&quot;itemno&quot; type=&quot;autoshape&quot; autoShapeType=&quot;1&quot; indent=&quot;(level-1)*40.000001&quot; indentType=&quot;1&quot;&gt;&lt;textframe marginLeft=&quot;0&quot; marginRight=&quot;0&quot; verticalAnchor=&quot;3&quot; /&gt;&lt;paragraphformat alignment=&quot;1&quot; /&gt;&lt;font bold=&quot;1&quot; /&gt;&lt;/element&gt;&lt;element field=&quot;topic&quot; type=&quot;autoshape&quot; autoShapeType=&quot;1&quot; indent=&quot;(level-1)*40.000001&quot; indentType=&quot;2&quot;&gt;&lt;paragraphformat alignment=&quot;1&quot; /&gt;&lt;textframe marginLeft=&quot;0&quot; /&gt;&lt;font bold=&quot;1&quot; /&gt;&lt;/element&gt;&lt;element field=&quot;responsible&quot; type=&quot;autoshape&quot; autoShapeType=&quot;1&quot; indent=&quot;(level-1)*40.000001&quot; indentType=&quot;1&quot;&gt;&lt;paragraphformat alignment=&quot;1&quot; /&gt;&lt;font bold=&quot;1&quot; /&gt;&lt;/element&gt;&lt;element field=&quot;freecolumn&quot; type=&quot;autoshape&quot; autoShapeType=&quot;1&quot; indent=&quot;(level-1)*40.000001&quot; indentType=&quot;1&quot;&gt;&lt;paragraphformat alignment=&quot;1&quot; /&gt;&lt;font bold=&quot;1&quot; /&gt;&lt;/element&gt;&lt;element field=&quot;timeslot&quot; type=&quot;autoshape&quot; autoShapeType=&quot;1&quot;&gt;&lt;paragraphformat alignment=&quot;1&quot; /&gt;&lt;font bold=&quot;1&quot; /&gt;&lt;/element&gt;&lt;element field=&quot;pageno&quot; type=&quot;autoshape&quot; autoShapeType=&quot;1&quot;&gt;&lt;paragraphformat alignment=&quot;3&quot; /&gt;&lt;font bold=&quot;1&quot; /&gt;&lt;/element&gt;&lt;/case&gt;&lt;case level=&quot;2&quot; selected=&quot;0&quot; break=&quot;1&quot; topMinSpacing=&quot;0&quot; topMaxSpacing=&quot;0&quot; bottomMinSpacing=&quot;0&quot; bottomMaxSpacing=&quot;0&quot;&gt;&lt;element type=&quot;line&quot; value=&quot;&quot; filter=&quot;2&quot;&gt;&lt;position left=&quot;0&quot; top=&quot;itemHeight&quot; width=&quot;agendaWidth&quot; height=&quot;0&quot; /&gt;&lt;line style=&quot;1&quot; dashStyle=&quot;1&quot; foreColor=&quot;#ffa37e&quot; transparency=&quot;0&quot; visible=&quot;1&quot; weight=&quot;1&quot; /&gt;&lt;/element&gt;&lt;element field=&quot;itemno&quot; type=&quot;autoshape&quot; autoShapeType=&quot;1&quot; indent=&quot;(level-1)*40.000001&quot; indentType=&quot;1&quot;&gt;&lt;textframe marginTop=&quot;0&quot; marginLeft=&quot;0&quot; marginRight=&quot;0&quot; verticalAnchor=&quot;3&quot; /&gt;&lt;paragraphformat alignment=&quot;1&quot; /&gt;&lt;/element&gt;&lt;element field=&quot;topic&quot; type=&quot;autoshape&quot; autoShapeType=&quot;1&quot; indent=&quot;(level-1)*40.000001&quot; indentType=&quot;2&quot;&gt;&lt;paragraphformat alignment=&quot;1&quot; /&gt;&lt;textframe marginTop=&quot;0&quot; /&gt;&lt;/element&gt;&lt;element field=&quot;responsible&quot; type=&quot;autoshape&quot; autoShapeType=&quot;1&quot; indent=&quot;(level-1)*40.000001&quot; indentType=&quot;1&quot;&gt;&lt;paragraphformat alignment=&quot;1&quot; /&gt;&lt;textframe marginTop=&quot;0&quot; /&gt;&lt;/element&gt;&lt;element field=&quot;freecolumn&quot; type=&quot;autoshape&quot; autoShapeType=&quot;1&quot; indent=&quot;(level-1)*40.000001&quot; indentType=&quot;1&quot;&gt;&lt;paragraphformat alignment=&quot;1&quot; /&gt;&lt;textframe marginTop=&quot;0&quot; /&gt;&lt;/element&gt;&lt;element field=&quot;timeslot&quot; type=&quot;autoshape&quot; autoShapeType=&quot;1&quot;&gt;&lt;paragraphformat alignment=&quot;1&quot; /&gt;&lt;textframe marginTop=&quot;0&quot; /&gt;&lt;/element&gt;&lt;element field=&quot;pageno&quot; type=&quot;autoshape&quot; autoShapeType=&quot;1&quot;&gt;&lt;paragraphformat alignment=&quot;3&quot; /&gt;&lt;textframe marginTop=&quot;0&quot; /&gt;&lt;/element&gt;&lt;/case&gt;&lt;case level=&quot;2&quot; selected=&quot;1&quot; break=&quot;1&quot; topMinSpacing=&quot;0&quot; topMaxSpacing=&quot;0&quot; bottomMinSpacing=&quot;0&quot; bottomMaxSpacing=&quot;0&quot;&gt;&lt;element type=&quot;line&quot; value=&quot;&quot; filter=&quot;2&quot;&gt;&lt;position left=&quot;0&quot; top=&quot;itemHeight&quot; width=&quot;agendaWidth&quot; height=&quot;0&quot; /&gt;&lt;line style=&quot;1&quot; dashStyle=&quot;1&quot; foreColor=&quot;#ffa37e&quot; transparency=&quot;0&quot; visible=&quot;1&quot; weight=&quot;1&quot; /&gt;&lt;/element&gt;&lt;element field=&quot;itemno&quot; type=&quot;autoshape&quot; autoShapeType=&quot;1&quot; indent=&quot;(level-1)*40.000001&quot; indentType=&quot;1&quot;&gt;&lt;textframe marginTop=&quot;0&quot; marginRight=&quot;0&quot; verticalAnchor=&quot;3&quot; /&gt;&lt;paragraphformat alignment=&quot;1&quot; /&gt;&lt;font bold=&quot;1&quot; /&gt;&lt;/element&gt;&lt;element field=&quot;topic&quot; type=&quot;autoshape&quot; autoShapeType=&quot;1&quot; indent=&quot;(level-1)*40.000001&quot; indentType=&quot;2&quot;&gt;&lt;paragraphformat alignment=&quot;1&quot; /&gt;&lt;font bold=&quot;1&quot; /&gt;&lt;textframe marginTop=&quot;0&quot; /&gt;&lt;/element&gt;&lt;element field=&quot;responsible&quot; type=&quot;autoshape&quot; autoShapeType=&quot;1&quot; indent=&quot;(level-1)*40.000001&quot; indentType=&quot;1&quot;&gt;&lt;paragraphformat alignment=&quot;1&quot; /&gt;&lt;textframe marginTop=&quot;0&quot; /&gt;&lt;font bold=&quot;1&quot; /&gt;&lt;/element&gt;&lt;element field=&quot;freecolumn&quot; type=&quot;autoshape&quot; autoShapeType=&quot;1&quot; indent=&quot;(level-1)*40.000001&quot; indentType=&quot;1&quot;&gt;&lt;paragraphformat alignment=&quot;1&quot; /&gt;&lt;textframe marginTop=&quot;0&quot; /&gt;&lt;font bold=&quot;1&quot; /&gt;&lt;/element&gt;&lt;element field=&quot;timeslot&quot; type=&quot;autoshape&quot; autoShapeType=&quot;1&quot;&gt;&lt;paragraphformat alignment=&quot;1&quot; /&gt;&lt;textframe marginTop=&quot;0&quot; /&gt;&lt;font bold=&quot;1&quot; /&gt;&lt;/element&gt;&lt;element field=&quot;pageno&quot; type=&quot;autoshape&quot; autoShapeType=&quot;1&quot;&gt;&lt;paragraphformat alignment=&quot;3&quot; /&gt;&lt;textframe marginTop=&quot;0&quot; /&gt;&lt;font bold=&quot;1&quot; /&gt;&lt;/element&gt;&lt;/case&gt;&lt;/cases&gt;&lt;!-- Elements on slide independent of items --&gt;&lt;elements&gt;&lt;!--&#10;        &lt;element type=&quot;textbox&quot; zOrder=&quot;1&quot; value=&quot;test&quot;&gt;&#10;          &lt;position left=&quot;0&quot; top=&quot;0&quot; width=&quot;30&quot; height=&quot;30&quot;/&gt;&#10;        &lt;/element&gt;&#10;      --&gt;&lt;/elements&gt;&lt;/layout&gt;&lt;/layouts&gt;&lt;contents&gt;&lt;agenda name=&quot;New Agenda&quot; title=&quot;Agenda&quot; subtitle=&quot;&quot; sizingModeId=&quot;2&quot; fontSize=&quot;18&quot; startTime=&quot;540&quot; timeFormatId=&quot;1&quot; startItemNo=&quot;1&quot; createSingleAgendaSlide=&quot;1&quot; createSeparatingSlides=&quot;0&quot; createBackupSlide=&quot;0&quot; layoutId=&quot;1_2&quot; fontSizeAuto=&quot;0&quot; hideSeparatingSlides=&quot;0&quot; createSections=&quot;0&quot; singleSlideId=&quot;3885ad16-df10-445e-a589-d916f009219a&quot; backupSlideId=&quot;&quot;&gt;&lt;columns&gt;&lt;column field=&quot;itemno&quot; label=&quot;No.&quot; checked=&quot;1&quot; leftSpacing=&quot;0&quot; rightSpacing=&quot;0&quot; dock=&quot;1&quot; fixedWidth=&quot;40.000001&quot; /&gt;&lt;column field=&quot;topic&quot; label=&quot;Topic&quot; leftSpacing=&quot;0&quot; rightDistribute=&quot;1&quot; dock=&quot;1&quot; rightSpacing=&quot;311.0894&quot; /&gt;&lt;column field=&quot;responsible&quot; label=&quot;Responsible&quot; visible=&quot;1&quot; checked=&quot;1&quot; leftSpacing=&quot;10&quot; rightDistribute=&quot;1&quot; dock=&quot;1&quot; rightSpacing=&quot;311.0894&quot; /&gt;&lt;column field=&quot;freecolumn&quot; label=&quot;&quot; visible=&quot;1&quot; checked=&quot;0&quot; leftSpacing=&quot;10&quot; rightDistribute=&quot;1&quot; dock=&quot;1&quot; /&gt;&lt;column field=&quot;timeslot&quot; label=&quot;Time Slot&quot; visible=&quot;1&quot; checked=&quot;1&quot; leftSpacing=&quot;10&quot; rightSpacing=&quot;0&quot; dock=&quot;2&quot; /&gt;&lt;column field=&quot;pageno&quot; label=&quot;Page No.&quot; visible=&quot;1&quot; checked=&quot;0&quot; leftSpacing=&quot;10&quot; rightSpacing=&quot;0&quot; dock=&quot;2&quot; /&gt;&lt;/columns&gt;&lt;items&gt;&lt;item duration=&quot;30&quot; id=&quot;8a2c5ece-ad32-41aa-b02f-a9f075ca0e44&quot; parentId=&quot;&quot; level=&quot;1&quot; generateAgendaSlide=&quot;1&quot; showAgendaItem=&quot;1&quot; isBreak=&quot;0&quot; topic=&quot;&amp;lt;Topic 1&amp;gt;&quot; agendaSlideId=&quot;&quot; responsible=&quot;&quot; /&gt;&lt;item duration=&quot;30&quot; id=&quot;811a5b33-c6f0-4a31-ac6b-8ab8e5151b65&quot; parentId=&quot;&quot; level=&quot;1&quot; generateAgendaSlide=&quot;1&quot; showAgendaItem=&quot;1&quot; isBreak=&quot;0&quot; topic=&quot;&amp;lt;Topic 2&amp;gt;&quot; agendaSlideId=&quot;&quot; responsible=&quot;&quot; /&gt;&lt;item duration=&quot;30&quot; id=&quot;7e5c4f1e-ea96-4560-8008-5bdd77e9afde&quot; parentId=&quot;&quot; level=&quot;1&quot; generateAgendaSlide=&quot;1&quot; showAgendaItem=&quot;1&quot; isBreak=&quot;0&quot; topic=&quot;&amp;lt;Topic 3&amp;gt;&quot; responsible=&quot;&quot; /&gt;&lt;item duration=&quot;30&quot; id=&quot;d453397e-d1b5-4f89-9e4a-79d8f77828b3&quot; parentId=&quot;&quot; level=&quot;1&quot; generateAgendaSlide=&quot;1&quot; showAgendaItem=&quot;1&quot; isBreak=&quot;0&quot; topic=&quot;&amp;lt;Topic 4&amp;gt;&quot; responsible=&quot;&quot; /&gt;&lt;item duration=&quot;30&quot; id=&quot;ba1b36c4-c30a-404c-a86e-871dcc61e378&quot; parentId=&quot;&quot; level=&quot;1&quot; generateAgendaSlide=&quot;1&quot; showAgendaItem=&quot;1&quot; isBreak=&quot;0&quot; topic=&quot;&amp;lt;Topic 5&amp;gt;&quot; responsible=&quot;&quot; /&gt;&lt;/items&gt;&lt;/agenda&gt;&lt;/contents&gt;&lt;/ee4p&gt;"/>
  <p:tag name="THINKCELLUNDODONOTDELETE" val="0"/>
</p:tagLst>
</file>

<file path=ppt/tags/tag7.xml><?xml version="1.0" encoding="utf-8"?>
<p:tagLst xmlns:p="http://schemas.openxmlformats.org/presentationml/2006/main">
  <p:tag name="THINKCELLSHAPEDONOTDELETE" val="thinkcellActiveDocDoNotDelete"/>
</p:tagLst>
</file>

<file path=ppt/tags/tag8.xml><?xml version="1.0" encoding="utf-8"?>
<p:tagLst xmlns:p="http://schemas.openxmlformats.org/presentationml/2006/main">
  <p:tag name="THINKCELLSHAPEDONOTDELETE" val="thinkcellActiveDocDoNotDelete"/>
</p:tagLst>
</file>

<file path=ppt/tags/tag9.xml><?xml version="1.0" encoding="utf-8"?>
<p:tagLst xmlns:p="http://schemas.openxmlformats.org/presentationml/2006/main">
  <p:tag name="THINKCELLSHAPEDONOTDELETE" val="tNjYvEipYRlartBXnPbYg_g"/>
</p:tagLst>
</file>

<file path=ppt/theme/theme1.xml><?xml version="1.0" encoding="utf-8"?>
<a:theme xmlns:a="http://schemas.openxmlformats.org/drawingml/2006/main" name="LEDVANCE">
  <a:themeElements>
    <a:clrScheme name="Custom 6">
      <a:dk1>
        <a:sysClr val="windowText" lastClr="000000"/>
      </a:dk1>
      <a:lt1>
        <a:sysClr val="window" lastClr="FFFFFF"/>
      </a:lt1>
      <a:dk2>
        <a:srgbClr val="6F6F6F"/>
      </a:dk2>
      <a:lt2>
        <a:srgbClr val="E6E6E6"/>
      </a:lt2>
      <a:accent1>
        <a:srgbClr val="FF6600"/>
      </a:accent1>
      <a:accent2>
        <a:srgbClr val="9C9E9F"/>
      </a:accent2>
      <a:accent3>
        <a:srgbClr val="CBCBCB"/>
      </a:accent3>
      <a:accent4>
        <a:srgbClr val="FF8555"/>
      </a:accent4>
      <a:accent5>
        <a:srgbClr val="FFA37E"/>
      </a:accent5>
      <a:accent6>
        <a:srgbClr val="FFC2A9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accent2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 sz="1600" dirty="0" err="1" smtClean="0"/>
        </a:defPPr>
      </a:lstStyle>
    </a:spDef>
    <a:lnDef>
      <a:spPr bwMode="gray"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custClrLst>
    <a:custClr name="Green">
      <a:srgbClr val="9ECC14"/>
    </a:custClr>
    <a:custClr name="Turquoise">
      <a:srgbClr val="00A9B2"/>
    </a:custClr>
    <a:custClr name="Purple">
      <a:srgbClr val="5D305B"/>
    </a:custClr>
    <a:custClr name="Yellow">
      <a:srgbClr val="FFAB00"/>
    </a:custClr>
    <a:custClr name="Blue">
      <a:srgbClr val="91BED4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DCDCDC"/>
      </a:dk2>
      <a:lt2>
        <a:srgbClr val="EDEDED"/>
      </a:lt2>
      <a:accent1>
        <a:srgbClr val="FF6600"/>
      </a:accent1>
      <a:accent2>
        <a:srgbClr val="878787"/>
      </a:accent2>
      <a:accent3>
        <a:srgbClr val="B4B4B4"/>
      </a:accent3>
      <a:accent4>
        <a:srgbClr val="06B2B1"/>
      </a:accent4>
      <a:accent5>
        <a:srgbClr val="3C438D"/>
      </a:accent5>
      <a:accent6>
        <a:srgbClr val="E82E8A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DCDCDC"/>
      </a:dk2>
      <a:lt2>
        <a:srgbClr val="EDEDED"/>
      </a:lt2>
      <a:accent1>
        <a:srgbClr val="FF6600"/>
      </a:accent1>
      <a:accent2>
        <a:srgbClr val="878787"/>
      </a:accent2>
      <a:accent3>
        <a:srgbClr val="B4B4B4"/>
      </a:accent3>
      <a:accent4>
        <a:srgbClr val="06B2B1"/>
      </a:accent4>
      <a:accent5>
        <a:srgbClr val="3C438D"/>
      </a:accent5>
      <a:accent6>
        <a:srgbClr val="E82E8A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58B1BA729E89F41B45A0CAE91FCC4FC" ma:contentTypeVersion="1" ma:contentTypeDescription="Создание документа." ma:contentTypeScope="" ma:versionID="28ce2c7de551100906422a36709495f4">
  <xsd:schema xmlns:xsd="http://www.w3.org/2001/XMLSchema" xmlns:xs="http://www.w3.org/2001/XMLSchema" xmlns:p="http://schemas.microsoft.com/office/2006/metadata/properties" xmlns:ns2="84b75b5b-205a-4e3e-ae01-f59ac1dc8abe" targetNamespace="http://schemas.microsoft.com/office/2006/metadata/properties" ma:root="true" ma:fieldsID="d92db3e2363b8775cc3c2b0567804434" ns2:_="">
    <xsd:import namespace="84b75b5b-205a-4e3e-ae01-f59ac1dc8abe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b75b5b-205a-4e3e-ae01-f59ac1dc8ab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63.xml><?xml version="1.0" encoding="utf-8"?>
<ds:datastoreItem xmlns:ds="http://schemas.openxmlformats.org/officeDocument/2006/customXml" ds:itemID="{730403BE-2BC7-4D7C-ACD7-51590BB373E7}">
  <ds:schemaRefs/>
</ds:datastoreItem>
</file>

<file path=customXml/itemProps64.xml><?xml version="1.0" encoding="utf-8"?>
<ds:datastoreItem xmlns:ds="http://schemas.openxmlformats.org/officeDocument/2006/customXml" ds:itemID="{E27092BC-5581-441A-811D-B58778018666}">
  <ds:schemaRefs/>
</ds:datastoreItem>
</file>

<file path=customXml/itemProps65.xml><?xml version="1.0" encoding="utf-8"?>
<ds:datastoreItem xmlns:ds="http://schemas.openxmlformats.org/officeDocument/2006/customXml" ds:itemID="{C9BA4893-9603-4F37-BC74-2435DE9FA2AE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1248</Words>
  <Application>WPS Presentation</Application>
  <PresentationFormat>Широкоэкранный</PresentationFormat>
  <Paragraphs>123</Paragraphs>
  <Slides>5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38</vt:i4>
      </vt:variant>
      <vt:variant>
        <vt:lpstr>幻灯片标题</vt:lpstr>
      </vt:variant>
      <vt:variant>
        <vt:i4>5</vt:i4>
      </vt:variant>
    </vt:vector>
  </HeadingPairs>
  <TitlesOfParts>
    <vt:vector size="55" baseType="lpstr">
      <vt:lpstr>Arial</vt:lpstr>
      <vt:lpstr>SimSun</vt:lpstr>
      <vt:lpstr>Wingdings</vt:lpstr>
      <vt:lpstr>Aptos</vt:lpstr>
      <vt:lpstr>Segoe UI</vt:lpstr>
      <vt:lpstr>Calibri</vt:lpstr>
      <vt:lpstr>Times New Roman</vt:lpstr>
      <vt:lpstr>Arial</vt:lpstr>
      <vt:lpstr>Aptos Narrow</vt:lpstr>
      <vt:lpstr>Microsoft YaHei</vt:lpstr>
      <vt:lpstr>Arial Unicode MS</vt:lpstr>
      <vt:lpstr>LEDVANCE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СВЕТОДИОДНАЯ ПАНЕЛЬ LEDVANCE ECO IP 54</vt:lpstr>
      <vt:lpstr>ECO CLASS PANEL  </vt:lpstr>
      <vt:lpstr>Применение </vt:lpstr>
      <vt:lpstr>PowerPoint 演示文稿</vt:lpstr>
      <vt:lpstr>ПОЛУЧИТЬ ИНФОРМАЦИЮ ПО ЗАКАЗУ ПРОДУКТА И ЗАДАТЬ ВОПРОС МОЖНО ПО ЭЛЕКТРОННОЙ ПОЧТЕ:</vt:lpstr>
    </vt:vector>
  </TitlesOfParts>
  <Company>LEDVANCE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new PPT in Arial bold Subtitle of pPT in Arial reg</dc:title>
  <dc:creator>Lal, Anirudh</dc:creator>
  <cp:lastModifiedBy>User</cp:lastModifiedBy>
  <cp:revision>22</cp:revision>
  <dcterms:created xsi:type="dcterms:W3CDTF">2023-11-23T15:21:00Z</dcterms:created>
  <dcterms:modified xsi:type="dcterms:W3CDTF">2025-08-17T11:18:02Z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0x010100F58B1BA729E89F41B45A0CAE91FCC4FC</vt:lpwstr>
  </property>
  <property fmtid="{D5CDD505-2E9C-101B-9397-08002B2CF9AE}" pid="3" name="MediaServiceImageTags">
    <vt:lpwstr/>
  </property>
  <property fmtid="{D5CDD505-2E9C-101B-9397-08002B2CF9AE}" pid="4" name="_dlc_DocIdItemGuid">
    <vt:lpwstr>57773ad4-e56d-4903-a7a1-6740122b42dd</vt:lpwstr>
  </property>
  <property fmtid="{D5CDD505-2E9C-101B-9397-08002B2CF9AE}" pid="5" name="ICV">
    <vt:lpwstr>5FB74120690E406A8A87FC176BFF2D9C_13</vt:lpwstr>
  </property>
  <property fmtid="{D5CDD505-2E9C-101B-9397-08002B2CF9AE}" pid="6" name="KSOProductBuildVer">
    <vt:lpwstr>1049-12.2.0.21931</vt:lpwstr>
  </property>
</Properties>
</file>