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dp" ContentType="image/vnd.ms-photo"/>
  <Default Extension="rels" ContentType="application/vnd.openxmlformats-package.relationship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6" r:id="rId3"/>
    <p:sldId id="14998859" r:id="rId5"/>
    <p:sldId id="14998845" r:id="rId6"/>
    <p:sldId id="269" r:id="rId7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17F7B"/>
    <a:srgbClr val="4D51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5852" autoAdjust="0"/>
  </p:normalViewPr>
  <p:slideViewPr>
    <p:cSldViewPr snapToGrid="0">
      <p:cViewPr varScale="1">
        <p:scale>
          <a:sx n="107" d="100"/>
          <a:sy n="107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6.xml"/><Relationship Id="rId15" Type="http://schemas.openxmlformats.org/officeDocument/2006/relationships/customXml" Target="../customXml/item3.xml"/><Relationship Id="rId14" Type="http://schemas.openxmlformats.org/officeDocument/2006/relationships/customXml" Target="../customXml/item2.xml"/><Relationship Id="rId13" Type="http://schemas.openxmlformats.org/officeDocument/2006/relationships/customXml" Target="../customXml/item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38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8.bin"/><Relationship Id="rId2" Type="http://schemas.openxmlformats.org/officeDocument/2006/relationships/tags" Target="../tags/tag6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msk.info@ledvan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a large room with a couch and a clothing rack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7"/>
          <a:stretch>
            <a:fillRect/>
          </a:stretch>
        </p:blipFill>
        <p:spPr>
          <a:xfrm>
            <a:off x="-44606" y="-139686"/>
            <a:ext cx="12236605" cy="7059017"/>
          </a:xfrm>
          <a:prstGeom prst="rect">
            <a:avLst/>
          </a:prstGeom>
        </p:spPr>
      </p:pic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837" y="0"/>
            <a:ext cx="866775" cy="885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4605" y="-61332"/>
            <a:ext cx="12322098" cy="6980663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Новинка!</a:t>
            </a:r>
            <a:endParaRPr lang="de-DE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Трехфазные трековые светильники со сменными линзами</a:t>
            </a:r>
            <a:br>
              <a:rPr lang="ru-RU" dirty="0"/>
            </a:br>
            <a:r>
              <a:rPr lang="en-US" sz="4000" dirty="0"/>
              <a:t>LEDVANCE </a:t>
            </a:r>
            <a:r>
              <a:rPr lang="en-US" dirty="0"/>
              <a:t>VALUE</a:t>
            </a:r>
            <a:r>
              <a:rPr lang="en-US" sz="4000" dirty="0"/>
              <a:t> T</a:t>
            </a:r>
            <a:r>
              <a:rPr lang="en-US" sz="4000" b="1" cap="all" baseline="0" dirty="0">
                <a:solidFill>
                  <a:schemeClr val="bg1"/>
                </a:solidFill>
              </a:rPr>
              <a:t>RACKSP 3-PH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Трехфазные трековые светильники со сменными линзами</a:t>
            </a:r>
            <a:br>
              <a:rPr lang="en-US" dirty="0"/>
            </a:br>
            <a:r>
              <a:rPr lang="en-US" dirty="0"/>
              <a:t>LEDVANCE TRACKSP VALUE 3-PH</a:t>
            </a:r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743" y="1282950"/>
            <a:ext cx="2352342" cy="3310254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21" y="1354246"/>
            <a:ext cx="2239966" cy="330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8473" y="2595710"/>
            <a:ext cx="6293810" cy="4376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ru-RU" altLang="zh-CN" b="1" dirty="0"/>
              <a:t>Универсальный</a:t>
            </a:r>
            <a:r>
              <a:rPr lang="ru-RU" altLang="zh-CN" dirty="0"/>
              <a:t> – подходит к большинству трехфазных шинопроводов</a:t>
            </a:r>
            <a:endParaRPr lang="en-US" altLang="zh-CN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Тумблер переключения мощности с 30Вт до 40Вт</a:t>
            </a:r>
            <a:endParaRPr lang="ru-RU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Эффективный: 100 лм/</a:t>
            </a: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Вт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Металлический</a:t>
            </a:r>
            <a:r>
              <a:rPr lang="ru-RU" kern="0" dirty="0">
                <a:solidFill>
                  <a:srgbClr val="000000"/>
                </a:solidFill>
                <a:latin typeface="Arial" panose="020B0604020202020204"/>
              </a:rPr>
              <a:t> корпус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Современный дизайн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Угол </a:t>
            </a: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свечения -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°</a:t>
            </a:r>
            <a:endParaRPr lang="en-US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/>
              </a:rPr>
              <a:t>Легкий монтаж</a:t>
            </a:r>
            <a:endParaRPr lang="ru-RU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Сменные линзы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15° / 24° / 36°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3000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/>
              </a:rPr>
              <a:t>K / 3500K / 4000K</a:t>
            </a:r>
            <a:endParaRPr lang="ru-RU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IP20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5000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ч. по стандарту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L70/B50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" panose="020B0604020202020204"/>
              </a:rPr>
              <a:t>3 </a:t>
            </a: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года гарантии</a:t>
            </a:r>
            <a:endParaRPr lang="ru-RU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128" y="4820435"/>
            <a:ext cx="2962302" cy="17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640415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100 </a:t>
            </a:r>
            <a:r>
              <a:rPr lang="ru-RU" b="1" dirty="0">
                <a:solidFill>
                  <a:schemeClr val="bg1"/>
                </a:solidFill>
              </a:rPr>
              <a:t>лм/Вт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41883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40 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Вт</a:t>
            </a:r>
            <a:endParaRPr lang="en-US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38947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</a:t>
            </a:r>
            <a:endParaRPr lang="en-US" sz="2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&gt;90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37479" y="1227851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ru-RU" sz="3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года гарантии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62723" y="1190987"/>
            <a:ext cx="1654055" cy="1199940"/>
            <a:chOff x="3494249" y="1137426"/>
            <a:chExt cx="1654054" cy="1136676"/>
          </a:xfrm>
        </p:grpSpPr>
        <p:sp>
          <p:nvSpPr>
            <p:cNvPr id="17" name="Oval 16"/>
            <p:cNvSpPr/>
            <p:nvPr/>
          </p:nvSpPr>
          <p:spPr>
            <a:xfrm>
              <a:off x="3510808" y="1155379"/>
              <a:ext cx="1214941" cy="111872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t="42239" b="29147"/>
            <a:stretch>
              <a:fillRect/>
            </a:stretch>
          </p:blipFill>
          <p:spPr>
            <a:xfrm>
              <a:off x="3495837" y="1604173"/>
              <a:ext cx="1240900" cy="34757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b="60378"/>
            <a:stretch>
              <a:fillRect/>
            </a:stretch>
          </p:blipFill>
          <p:spPr>
            <a:xfrm>
              <a:off x="3494249" y="1137426"/>
              <a:ext cx="1231499" cy="4662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2861" y="1260388"/>
              <a:ext cx="1375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3000К</a:t>
              </a:r>
              <a:endParaRPr lang="ru-RU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2861" y="1624069"/>
              <a:ext cx="1375442" cy="29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3500К</a:t>
              </a:r>
              <a:endParaRPr lang="ru-RU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2861" y="1967309"/>
              <a:ext cx="1375442" cy="29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4000К</a:t>
              </a:r>
              <a:endParaRPr lang="ru-RU" sz="1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LEDVANCE TRACKSP VALUE 3-PH</a:t>
            </a:r>
            <a:br>
              <a:rPr lang="en-US" dirty="0"/>
            </a:br>
            <a:r>
              <a:rPr lang="ru-RU" dirty="0"/>
              <a:t>Артикулы для заказа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08075" y="1105584"/>
            <a:ext cx="7133798" cy="2068515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Доступные мощности</a:t>
            </a:r>
            <a:r>
              <a:rPr lang="en-US" dirty="0"/>
              <a:t>: </a:t>
            </a:r>
            <a:r>
              <a:rPr lang="ru-RU" dirty="0"/>
              <a:t>40</a:t>
            </a:r>
            <a:r>
              <a:rPr lang="en-US" dirty="0"/>
              <a:t>/30</a:t>
            </a:r>
            <a:r>
              <a:rPr lang="ru-RU" dirty="0"/>
              <a:t>Вт через тумблер </a:t>
            </a:r>
            <a:r>
              <a:rPr lang="en-US" dirty="0"/>
              <a:t>DIP-Switch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Безопасно для глаз: </a:t>
            </a:r>
            <a:r>
              <a:rPr lang="ru-RU" b="1" dirty="0"/>
              <a:t>КП </a:t>
            </a:r>
            <a:r>
              <a:rPr lang="en-US" b="1" dirty="0"/>
              <a:t>&lt; 5%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3000K / 3500K / 4000K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Натуральные цвета: </a:t>
            </a:r>
            <a:r>
              <a:rPr lang="en-US" dirty="0"/>
              <a:t>CRI</a:t>
            </a:r>
            <a:r>
              <a:rPr lang="ru-RU" dirty="0"/>
              <a:t> </a:t>
            </a:r>
            <a:r>
              <a:rPr lang="en-US" dirty="0"/>
              <a:t>&gt;90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Черный или белый корпус </a:t>
            </a:r>
            <a:endParaRPr lang="ru-RU" dirty="0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Сменные линзы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15° / 24° / 36°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Идеальны для </a:t>
            </a:r>
            <a:r>
              <a:rPr lang="en-US" b="1" kern="0" dirty="0" err="1">
                <a:solidFill>
                  <a:srgbClr val="000000"/>
                </a:solidFill>
                <a:latin typeface="Arial" panose="020B0604020202020204"/>
              </a:rPr>
              <a:t>HoReCa</a:t>
            </a: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, бутиков, галерей, музеев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46" y="1105584"/>
            <a:ext cx="1502347" cy="2114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61" y="1105584"/>
            <a:ext cx="1432650" cy="211412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5937" y="3428999"/>
          <a:ext cx="11125936" cy="3012410"/>
        </p:xfrm>
        <a:graphic>
          <a:graphicData uri="http://schemas.openxmlformats.org/drawingml/2006/table">
            <a:tbl>
              <a:tblPr/>
              <a:tblGrid>
                <a:gridCol w="2985007"/>
                <a:gridCol w="8140929"/>
              </a:tblGrid>
              <a:tr h="486380"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Артикул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Наименование продукта</a:t>
                      </a:r>
                      <a:endParaRPr lang="ru-RU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4099854370120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940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BK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4099854370144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940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WT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4099854370229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930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BK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4099854370243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930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WT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4099854370380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935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BK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4099854370403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/>
                        <a:t>TRACKSPVAL 3-PH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40W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935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230V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WT</a:t>
                      </a:r>
                      <a:endParaRPr lang="en-US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/>
                        <a:t>4099854370427</a:t>
                      </a:r>
                      <a:endParaRPr lang="ru-RU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dirty="0"/>
                        <a:t>TRACKSP VAL 3-PH LENS 15 DG</a:t>
                      </a:r>
                      <a:endParaRPr lang="sv-SE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4099854370441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dirty="0"/>
                        <a:t>TRACKSP VAL 3-PH LENS 24 DG</a:t>
                      </a:r>
                      <a:endParaRPr lang="sv-SE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57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/>
                        <a:t>4099854370465</a:t>
                      </a:r>
                      <a:endParaRPr lang="ru-RU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dirty="0"/>
                        <a:t>TRACKSP VAL 3-PH LENS 36 DG</a:t>
                      </a:r>
                      <a:endParaRPr lang="sv-SE"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ПОЛУЧИТЬ ИНФОРМАЦИЮ ПО ЗАКАЗУ ПРОДУКТА И ЗАДАТЬ ВОПРОС МОЖНО ПО ЭЛЕКТРОННОЙ ПОЧТЕ: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nfo</a:t>
            </a:r>
            <a:r>
              <a:rPr lang="en-US" dirty="0">
                <a:solidFill>
                  <a:schemeClr val="tx1"/>
                </a:solidFill>
                <a:hlinkClick r:id="rId1"/>
              </a:rPr>
              <a:t>@temak.by</a:t>
            </a:r>
            <a:endParaRPr lang="en-US" dirty="0">
              <a:solidFill>
                <a:schemeClr val="tx1"/>
              </a:solidFill>
              <a:hlinkClick r:id="rId1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6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A6EBFDB9448640BF1F9A362CF66F17" ma:contentTypeVersion="1" ma:contentTypeDescription="Создание документа." ma:contentTypeScope="" ma:versionID="ee4490278c00f8d52a3a9d5aebf9139c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63.xml><?xml version="1.0" encoding="utf-8"?>
<ds:datastoreItem xmlns:ds="http://schemas.openxmlformats.org/officeDocument/2006/customXml" ds:itemID="{E27092BC-5581-441A-811D-B58778018666}">
  <ds:schemaRefs/>
</ds:datastoreItem>
</file>

<file path=customXml/itemProps64.xml><?xml version="1.0" encoding="utf-8"?>
<ds:datastoreItem xmlns:ds="http://schemas.openxmlformats.org/officeDocument/2006/customXml" ds:itemID="{730403BE-2BC7-4D7C-ACD7-51590BB373E7}">
  <ds:schemaRefs/>
</ds:datastoreItem>
</file>

<file path=customXml/itemProps65.xml><?xml version="1.0" encoding="utf-8"?>
<ds:datastoreItem xmlns:ds="http://schemas.openxmlformats.org/officeDocument/2006/customXml" ds:itemID="{DE110FEA-A0C0-45FB-B2BE-E95C02C7A07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WPS Presentation</Application>
  <PresentationFormat>Широкоэкранный</PresentationFormat>
  <Paragraphs>89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4</vt:i4>
      </vt:variant>
    </vt:vector>
  </HeadingPairs>
  <TitlesOfParts>
    <vt:vector size="50" baseType="lpstr">
      <vt:lpstr>Arial</vt:lpstr>
      <vt:lpstr>SimSun</vt:lpstr>
      <vt:lpstr>Wingdings</vt:lpstr>
      <vt:lpstr>Arial</vt:lpstr>
      <vt:lpstr>Segoe UI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Трехфазные трековые светильники со сменными линзами LEDVANCE VALUE TRACKSP 3-PH</vt:lpstr>
      <vt:lpstr>Трехфазные трековые светильники со сменными линзами LEDVANCE TRACKSP VALUE 3-PH</vt:lpstr>
      <vt:lpstr>LEDVANCE TRACKSP VALUE 3-PH Артикулы для заказа</vt:lpstr>
      <vt:lpstr>ПОЛУЧИТЬ ИНФОРМАЦИЮ ПО ЗАКАЗУ ПРОДУКТА И ЗАДАТЬ ВОПРОС МОЖНО ПО ЭЛЕКТРОННОЙ ПОЧТЕ: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5</cp:revision>
  <dcterms:created xsi:type="dcterms:W3CDTF">2023-11-23T15:21:00Z</dcterms:created>
  <dcterms:modified xsi:type="dcterms:W3CDTF">2025-04-01T18:59:25Z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bf4b35de-4d26-4245-b01f-221f63102557</vt:lpwstr>
  </property>
  <property fmtid="{D5CDD505-2E9C-101B-9397-08002B2CF9AE}" pid="3" name="MediaServiceImageTags">
    <vt:lpwstr/>
  </property>
  <property fmtid="{D5CDD505-2E9C-101B-9397-08002B2CF9AE}" pid="4" name="ContentTypeId">
    <vt:lpwstr>0x010100CFA6EBFDB9448640BF1F9A362CF66F17</vt:lpwstr>
  </property>
  <property fmtid="{D5CDD505-2E9C-101B-9397-08002B2CF9AE}" pid="5" name="ICV">
    <vt:lpwstr>6CED4ECAC5D54918944C5D2707EE789F_13</vt:lpwstr>
  </property>
  <property fmtid="{D5CDD505-2E9C-101B-9397-08002B2CF9AE}" pid="6" name="KSOProductBuildVer">
    <vt:lpwstr>1049-12.2.0.20782</vt:lpwstr>
  </property>
</Properties>
</file>